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63" r:id="rId3"/>
    <p:sldId id="259" r:id="rId4"/>
    <p:sldId id="264" r:id="rId5"/>
    <p:sldId id="258" r:id="rId6"/>
    <p:sldId id="265" r:id="rId7"/>
    <p:sldId id="257" r:id="rId8"/>
    <p:sldId id="266" r:id="rId9"/>
    <p:sldId id="261" r:id="rId10"/>
    <p:sldId id="267" r:id="rId11"/>
    <p:sldId id="262" r:id="rId12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13" autoAdjust="0"/>
    <p:restoredTop sz="86379"/>
  </p:normalViewPr>
  <p:slideViewPr>
    <p:cSldViewPr snapToGrid="0">
      <p:cViewPr varScale="1">
        <p:scale>
          <a:sx n="138" d="100"/>
          <a:sy n="138" d="100"/>
        </p:scale>
        <p:origin x="108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D7E5D-DFBE-43B0-A2B6-775A43DC3EA7}" type="datetimeFigureOut">
              <a:rPr lang="en-NL" smtClean="0"/>
              <a:t>3/24/26</a:t>
            </a:fld>
            <a:endParaRPr lang="en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EB6A7-26F9-48D3-A78F-6F23184BB40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56397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47CAF-A487-0AC0-96B2-D0DED5D82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17605F8-F8A5-21F1-549C-46B97088AF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399AAAF-ED84-4424-3539-09C1E25A3F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3D47B61-4FF9-55E6-677A-9141AFBFF6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91051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83F19-B894-F319-337F-A6CF6A356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9F02781-9D35-DA97-7F9C-CC6101B3F6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8CA50EC-7D73-6EEB-AE41-94974B7E78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AF9ECF5-F508-14F3-078C-306DAD763E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10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41898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3CFA4-924D-0EE9-0EAC-270C304A6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2A667E1-E437-56E9-6E93-48212D5231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4326952-9E99-8C8D-A310-206ABFA1AC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71D647-75F5-BA27-A90E-0220F354E0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11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89886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E5C90-D0ED-2E6E-8068-937508C35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C4CCB8F-8EC5-59D7-59F6-FECC8A3A2D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B93A705-C534-3BB2-0F17-A87EBED153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B856445-BD11-8D31-3003-9FBB6A44B7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59445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FC535-25A1-46DC-0E29-42C46E141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9A7F2A7-715F-CD0D-D346-E5271883CA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F0D701E-1C4B-F9C6-3A9C-D036892FC4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294DA61-1E9C-A466-237D-CA07BD5A34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43473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F8AE5-4646-8CE3-2DE2-4D2B37A52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F61165B-8C11-1469-88DA-7EC1DF651E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93F0508-1D0C-A6D0-F859-4BF01F54CC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E53D4D-1274-7B57-EAF0-21B3E03A06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94288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63F23-ECE0-B7DC-951F-F4955D40A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5B1CEBA-6506-DD6F-8E83-05251E575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9311714-A28E-3F9B-B763-044EAC44E2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72F9C99-07D9-5CB5-1BBC-8EC195AEBA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41584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8B9E9-17F3-32C2-10B0-EEC846BF4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9646712-2394-3A10-4FD1-FEC7032722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AC032E6-2E22-D52E-0AAF-BFA79A10C8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3E040E5-B355-5BD4-71EA-F0D5ED92E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72363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2D8B9-563F-5F0B-5ABB-90EBD14C6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9558715-3EE5-700A-874B-496C9968F0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A6791AB-49CE-2952-F122-3596C17454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C429104-61D5-21D0-55E6-C149A218D4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3812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A45F4-727B-DA9E-B75C-58CDF7A02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91FE759-69BA-2A9C-DD7A-1E04576C5D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1593D48-36C1-4A75-25DB-10B3185382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50E80ED-00FB-CE50-5DB2-C15F3519A4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72308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3875F-2C20-1598-4CDD-E72F0D01A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2747398-BB80-7482-E6F9-D4ABC917B9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85C0C4E-17AC-C2AE-DA37-5B1384C28B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CDE5E8B-0661-096D-DCB7-EF01D5286C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17540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C07C31-85F4-F2D6-14E9-A4C2980D2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59BD059-72C9-FA0D-17C6-FCF133FBF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0310C7-79F0-86BD-99F0-6E07C196F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3/24/26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D01127-43A3-F94F-DD03-BE2881975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1CE7A8-4333-413A-0CAF-083E7FB03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3619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AA1335-904A-CDE1-C1CD-FA33836D9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F419CA1-52DB-D218-64F0-57CD4E1B6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D29742-2341-8C29-3820-3D8CA706E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3/24/26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A81FF7-C983-7C3E-31CD-66EB61B9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DC59C5-DF01-0D03-3469-8D4B43852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6370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64308F7-6222-84DC-1268-9D1A564CF6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E81FF6E-BA5F-D4CC-0B6D-E6B641A2C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C467AA-8861-A3DA-B6FB-DD8322F76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3/24/26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EE8BF4-0B82-4003-941C-BA54EB3C6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655AC9-3875-F98C-ECDA-A33D43A6A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2405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3601D9-2592-3FA2-897C-0FACD541C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CDE384-1247-71D6-2165-BACCEB01D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E90C9A-5AA5-84B9-F421-ACDD867BF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3/24/26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008FB4-EFFC-54AF-0030-0C59FBFE8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B18A38-5DD7-1E8B-BA21-A54ED5200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6181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6DF71C-3534-69D4-C70A-8D51AFCA8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31A259D-F1AA-C8E4-9066-0C3EC6D47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BE9422-F5DA-D7C0-B92E-86A40627D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3/24/26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037237-C5B6-22F4-A480-5C44F3F88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030C8D-84F9-90BA-A030-A06E7F29C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85664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92C01A-2709-3C98-F23B-1863BB806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E0E8D2-9D95-6E7B-3632-724079BB5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8F108EB-658B-08F6-BEF8-E5DAED932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8BFB3D3-6F3C-80DF-0E5E-A62699E91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3/24/26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8D268CC-7858-F41A-A60B-3872AE819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C97BF20-EA61-BCB5-54B3-98D8424D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6017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FF759B-4D3E-A246-D25C-BDD8DE48D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43AB2C-4A78-0BAA-CAE3-2E00BF2FF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FD5E4FD-DD28-8B1D-FA06-3A4E4C3D1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73C1167-E6E2-AEE4-247D-D043697298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ACE782B-10F0-1657-FAB6-027611D072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C40DD29-FF9E-0765-3D2E-25AF6469C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3/24/26</a:t>
            </a:fld>
            <a:endParaRPr lang="en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0DCE47A-0244-FDD3-536D-5DF161F1E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859A700-1B5B-B563-C8B3-EED969F73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6923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622177-660A-4C38-AF0C-D7F46577E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F7A7BF8-6C58-C548-4833-B1C6A1FC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3/24/26</a:t>
            </a:fld>
            <a:endParaRPr lang="en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83FDE90-BFFD-8D49-1C31-FB1352798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ADC686B-F78C-B492-D9C3-046B10468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2968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964A4C2-A57E-2654-5E1B-EBBC4785C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3/24/26</a:t>
            </a:fld>
            <a:endParaRPr lang="en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4073577-4CC5-2DAE-0506-EDE894F4A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302108-2A31-EC6F-C0CF-147FE8B21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3936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9D074-188D-87E8-56B9-193DD1E7D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0CE8B3-8FC4-C275-1AD9-8C539A0E4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BB37EB7-5C7B-3A4E-EA42-76BD5B67D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D8A1F4-517A-D9FA-E3B5-62009BC7F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3/24/26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7BF5A50-C33E-56F6-5EC2-75C7D365C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63A1EAD-7A7E-FEA5-B83A-E848691E5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0774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0B7B36-BCA7-F29E-F15E-66F1D7788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2562640-2D5D-27A5-22ED-1A82A82601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A5F38CD-4D7B-1D34-03A8-0CF3B9302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23D51A1-BFD4-9580-3622-7A9085D4C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3/24/26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5C67FAC-1175-4BBF-AC33-FBB5B58DC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0A70D46-13E5-52FD-91DB-F46A802A8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36643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F9F58CA-35F8-F099-00E3-D959EDA33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C054F5-8056-CEE5-10D3-3D5A7E992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0E40A1-C3C1-439C-20EC-FA04E9CEC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536865-1E77-492A-B9DB-EB3255ED3362}" type="datetimeFigureOut">
              <a:rPr lang="en-NL" smtClean="0"/>
              <a:t>3/24/26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B9B4B2-62C1-AEFB-89EB-FC4B2A1ED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7ADA4E-FB35-1D20-BB16-97F26F711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15499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AFDA1D-7961-440E-7D97-71D273CB3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2C1918C-E0ED-9663-E063-6999453B403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CBA54C3-9D31-36C1-2623-1B3AF2C6D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089571E-A95C-C506-3FF2-B13CCD549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11785C6-9038-F6AE-9F6E-0880E519C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 3">
            <a:extLst>
              <a:ext uri="{FF2B5EF4-FFF2-40B4-BE49-F238E27FC236}">
                <a16:creationId xmlns:a16="http://schemas.microsoft.com/office/drawing/2014/main" id="{D3E05593-0F60-A7ED-9E88-8850234578B5}"/>
              </a:ext>
            </a:extLst>
          </p:cNvPr>
          <p:cNvSpPr/>
          <p:nvPr/>
        </p:nvSpPr>
        <p:spPr>
          <a:xfrm>
            <a:off x="1542285" y="712353"/>
            <a:ext cx="9107430" cy="33701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l-NL" sz="4400" b="1" dirty="0">
                <a:ln w="22225">
                  <a:solidFill>
                    <a:schemeClr val="accent2"/>
                  </a:solidFill>
                  <a:prstDash val="solid"/>
                </a:ln>
              </a:rPr>
              <a:t>WELKOM BIJ VOETBALVERENIGING</a:t>
            </a:r>
            <a:endParaRPr lang="nl-NL" sz="5000" b="1" dirty="0">
              <a:ln w="22225">
                <a:solidFill>
                  <a:schemeClr val="accent2"/>
                </a:solidFill>
                <a:prstDash val="solid"/>
              </a:ln>
            </a:endParaRPr>
          </a:p>
          <a:p>
            <a:pPr algn="ctr"/>
            <a:endParaRPr lang="nl-NL" sz="5400" b="1" dirty="0">
              <a:ln w="22225">
                <a:solidFill>
                  <a:schemeClr val="accent2"/>
                </a:solidFill>
                <a:prstDash val="solid"/>
              </a:ln>
            </a:endParaRPr>
          </a:p>
          <a:p>
            <a:pPr algn="ctr"/>
            <a:r>
              <a:rPr lang="nl-NL" sz="11500" b="1" dirty="0">
                <a:ln w="22225">
                  <a:solidFill>
                    <a:schemeClr val="accent2"/>
                  </a:solidFill>
                  <a:prstDash val="solid"/>
                </a:ln>
              </a:rPr>
              <a:t>METO</a:t>
            </a:r>
            <a:endParaRPr lang="nl-NL" sz="60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E29E7B6-75A1-CCBC-F002-355AA6D767F7}"/>
              </a:ext>
            </a:extLst>
          </p:cNvPr>
          <p:cNvSpPr txBox="1"/>
          <p:nvPr/>
        </p:nvSpPr>
        <p:spPr>
          <a:xfrm>
            <a:off x="64655" y="5391973"/>
            <a:ext cx="12034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ln w="22225">
                  <a:solidFill>
                    <a:schemeClr val="accent2"/>
                  </a:solidFill>
                  <a:prstDash val="solid"/>
                </a:ln>
              </a:rPr>
              <a:t>HET PROGRAMMA VOOR ZATERDAG EN ZONDAG</a:t>
            </a:r>
          </a:p>
        </p:txBody>
      </p:sp>
    </p:spTree>
    <p:extLst>
      <p:ext uri="{BB962C8B-B14F-4D97-AF65-F5344CB8AC3E}">
        <p14:creationId xmlns:p14="http://schemas.microsoft.com/office/powerpoint/2010/main" val="44672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13"/>
    </mc:Choice>
    <mc:Fallback xmlns="">
      <p:transition spd="slow" advTm="138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149D66-B3B1-1B42-567A-DCCF6147A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A8DD61A-3696-CDC5-CB20-FEBCCDFCE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4A40781-410C-ABD2-8D21-AB31A3350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1FC86D1-FF76-F01E-7B4F-921E56B7B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B3849A9-1E2E-0D06-FD12-2CA3E4190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7" descr="Afbeelding met tekst, poster, Reclame, buitenshuis&#10;&#10;Door AI gegenereerde inhoud is mogelijk onjuist.">
            <a:extLst>
              <a:ext uri="{FF2B5EF4-FFF2-40B4-BE49-F238E27FC236}">
                <a16:creationId xmlns:a16="http://schemas.microsoft.com/office/drawing/2014/main" id="{ACEC7D6A-6342-CD99-146C-436725E6E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42" y="0"/>
            <a:ext cx="5486058" cy="6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2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13"/>
    </mc:Choice>
    <mc:Fallback xmlns="">
      <p:transition spd="slow" advTm="1381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ECF217-48BB-4214-0A3E-45D0A17C5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99F3C38-6BA5-7DA1-A5FE-FFBB2412A5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F8A8B60-0951-D7D0-1F95-55B8F9F62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E563CB6-3361-F30C-183C-391ED405F287}"/>
              </a:ext>
            </a:extLst>
          </p:cNvPr>
          <p:cNvSpPr/>
          <p:nvPr/>
        </p:nvSpPr>
        <p:spPr>
          <a:xfrm>
            <a:off x="212436" y="5320142"/>
            <a:ext cx="11767127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WEDSTRIJDEN SENIOREN ZONDAG</a:t>
            </a:r>
            <a:endParaRPr lang="en-US" sz="36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0196C8-34EA-08DB-9702-5150FE001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67DB5CF-F594-AE2C-B219-6186C8D81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 3">
            <a:extLst>
              <a:ext uri="{FF2B5EF4-FFF2-40B4-BE49-F238E27FC236}">
                <a16:creationId xmlns:a16="http://schemas.microsoft.com/office/drawing/2014/main" id="{294B00A5-0E5D-9C2B-5036-5427E5708D76}"/>
              </a:ext>
            </a:extLst>
          </p:cNvPr>
          <p:cNvSpPr/>
          <p:nvPr/>
        </p:nvSpPr>
        <p:spPr>
          <a:xfrm>
            <a:off x="3008580" y="89990"/>
            <a:ext cx="6000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ZONDAG 29 MAART</a:t>
            </a:r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CA9A7BB7-C954-0301-8FB7-536769DAF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307105"/>
              </p:ext>
            </p:extLst>
          </p:nvPr>
        </p:nvGraphicFramePr>
        <p:xfrm>
          <a:off x="323273" y="1779899"/>
          <a:ext cx="11434618" cy="760095"/>
        </p:xfrm>
        <a:graphic>
          <a:graphicData uri="http://schemas.openxmlformats.org/drawingml/2006/table">
            <a:tbl>
              <a:tblPr/>
              <a:tblGrid>
                <a:gridCol w="1349231">
                  <a:extLst>
                    <a:ext uri="{9D8B030D-6E8A-4147-A177-3AD203B41FA5}">
                      <a16:colId xmlns:a16="http://schemas.microsoft.com/office/drawing/2014/main" val="222702092"/>
                    </a:ext>
                  </a:extLst>
                </a:gridCol>
                <a:gridCol w="846027">
                  <a:extLst>
                    <a:ext uri="{9D8B030D-6E8A-4147-A177-3AD203B41FA5}">
                      <a16:colId xmlns:a16="http://schemas.microsoft.com/office/drawing/2014/main" val="2362088379"/>
                    </a:ext>
                  </a:extLst>
                </a:gridCol>
                <a:gridCol w="2767982">
                  <a:extLst>
                    <a:ext uri="{9D8B030D-6E8A-4147-A177-3AD203B41FA5}">
                      <a16:colId xmlns:a16="http://schemas.microsoft.com/office/drawing/2014/main" val="1117360060"/>
                    </a:ext>
                  </a:extLst>
                </a:gridCol>
                <a:gridCol w="1675873">
                  <a:extLst>
                    <a:ext uri="{9D8B030D-6E8A-4147-A177-3AD203B41FA5}">
                      <a16:colId xmlns:a16="http://schemas.microsoft.com/office/drawing/2014/main" val="3583519110"/>
                    </a:ext>
                  </a:extLst>
                </a:gridCol>
                <a:gridCol w="3079781">
                  <a:extLst>
                    <a:ext uri="{9D8B030D-6E8A-4147-A177-3AD203B41FA5}">
                      <a16:colId xmlns:a16="http://schemas.microsoft.com/office/drawing/2014/main" val="1062161685"/>
                    </a:ext>
                  </a:extLst>
                </a:gridCol>
                <a:gridCol w="1715724">
                  <a:extLst>
                    <a:ext uri="{9D8B030D-6E8A-4147-A177-3AD203B41FA5}">
                      <a16:colId xmlns:a16="http://schemas.microsoft.com/office/drawing/2014/main" val="273057783"/>
                    </a:ext>
                  </a:extLst>
                </a:gridCol>
              </a:tblGrid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29-03-2026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Grenswachters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56361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29-03-2026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Groede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41796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96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08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30"/>
    </mc:Choice>
    <mc:Fallback xmlns="">
      <p:transition spd="slow" advTm="9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DC38A8-995C-45F0-5747-BE74E3A98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7" descr="Afbeelding met tekst, poster, Reclame, buitenshuis&#10;&#10;Door AI gegenereerde inhoud is mogelijk onjuist.">
            <a:extLst>
              <a:ext uri="{FF2B5EF4-FFF2-40B4-BE49-F238E27FC236}">
                <a16:creationId xmlns:a16="http://schemas.microsoft.com/office/drawing/2014/main" id="{CB17A35E-55B9-00F0-CCA2-7EBC6681B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42" y="0"/>
            <a:ext cx="5486058" cy="6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7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13"/>
    </mc:Choice>
    <mc:Fallback xmlns="">
      <p:transition spd="slow" advTm="1381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2BC7AC-736D-C3D1-B7D0-8D1BA2B39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BD35C5C-A9AF-275E-8534-8F8A699560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B85672D-9ADF-5BA6-0A4D-8ED62B51B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AD9F4356-3673-6F45-2F59-FFAB19CE6BEE}"/>
              </a:ext>
            </a:extLst>
          </p:cNvPr>
          <p:cNvSpPr/>
          <p:nvPr/>
        </p:nvSpPr>
        <p:spPr>
          <a:xfrm>
            <a:off x="267855" y="5343936"/>
            <a:ext cx="1167476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WEDSTRIJDEN ONDERBOUW</a:t>
            </a:r>
            <a:endParaRPr lang="en-US" sz="36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04260B3-CF49-7474-1849-DB79EFFFE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4BAE10E-C05B-80DA-7D9F-DB9E9EFAB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hoek 2">
            <a:extLst>
              <a:ext uri="{FF2B5EF4-FFF2-40B4-BE49-F238E27FC236}">
                <a16:creationId xmlns:a16="http://schemas.microsoft.com/office/drawing/2014/main" id="{A5F004C1-DAF4-5A9D-F8EC-6F2B9527CF71}"/>
              </a:ext>
            </a:extLst>
          </p:cNvPr>
          <p:cNvSpPr/>
          <p:nvPr/>
        </p:nvSpPr>
        <p:spPr>
          <a:xfrm>
            <a:off x="2674797" y="21166"/>
            <a:ext cx="6668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ZATERDAG 28 MAART </a:t>
            </a:r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6AB01D72-EF77-5952-5BF7-D379FE6DBF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884007"/>
              </p:ext>
            </p:extLst>
          </p:nvPr>
        </p:nvGraphicFramePr>
        <p:xfrm>
          <a:off x="434108" y="1050225"/>
          <a:ext cx="11406910" cy="3547110"/>
        </p:xfrm>
        <a:graphic>
          <a:graphicData uri="http://schemas.openxmlformats.org/drawingml/2006/table">
            <a:tbl>
              <a:tblPr/>
              <a:tblGrid>
                <a:gridCol w="1345961">
                  <a:extLst>
                    <a:ext uri="{9D8B030D-6E8A-4147-A177-3AD203B41FA5}">
                      <a16:colId xmlns:a16="http://schemas.microsoft.com/office/drawing/2014/main" val="222702092"/>
                    </a:ext>
                  </a:extLst>
                </a:gridCol>
                <a:gridCol w="843977">
                  <a:extLst>
                    <a:ext uri="{9D8B030D-6E8A-4147-A177-3AD203B41FA5}">
                      <a16:colId xmlns:a16="http://schemas.microsoft.com/office/drawing/2014/main" val="2362088379"/>
                    </a:ext>
                  </a:extLst>
                </a:gridCol>
                <a:gridCol w="2612972">
                  <a:extLst>
                    <a:ext uri="{9D8B030D-6E8A-4147-A177-3AD203B41FA5}">
                      <a16:colId xmlns:a16="http://schemas.microsoft.com/office/drawing/2014/main" val="1117360060"/>
                    </a:ext>
                  </a:extLst>
                </a:gridCol>
                <a:gridCol w="2613891">
                  <a:extLst>
                    <a:ext uri="{9D8B030D-6E8A-4147-A177-3AD203B41FA5}">
                      <a16:colId xmlns:a16="http://schemas.microsoft.com/office/drawing/2014/main" val="3583519110"/>
                    </a:ext>
                  </a:extLst>
                </a:gridCol>
                <a:gridCol w="2608098">
                  <a:extLst>
                    <a:ext uri="{9D8B030D-6E8A-4147-A177-3AD203B41FA5}">
                      <a16:colId xmlns:a16="http://schemas.microsoft.com/office/drawing/2014/main" val="1062161685"/>
                    </a:ext>
                  </a:extLst>
                </a:gridCol>
                <a:gridCol w="1382011">
                  <a:extLst>
                    <a:ext uri="{9D8B030D-6E8A-4147-A177-3AD203B41FA5}">
                      <a16:colId xmlns:a16="http://schemas.microsoft.com/office/drawing/2014/main" val="273057783"/>
                    </a:ext>
                  </a:extLst>
                </a:gridCol>
              </a:tblGrid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56361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41796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96537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51709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8919698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91005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2787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8187627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26534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318225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971590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785487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675875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7575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17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31"/>
    </mc:Choice>
    <mc:Fallback xmlns="">
      <p:transition spd="slow" advTm="99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28C887-D01D-5AC6-D1E2-E219435D1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B92BF5F-1C25-379E-D855-C438BF64E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88E747F-9A6A-BF84-4B18-30DD83D18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AA4EE99-5855-57E2-718A-E6460FD46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5175E70-2E67-C76F-07AC-439E232FC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7" descr="Afbeelding met tekst, poster, Reclame, buitenshuis&#10;&#10;Door AI gegenereerde inhoud is mogelijk onjuist.">
            <a:extLst>
              <a:ext uri="{FF2B5EF4-FFF2-40B4-BE49-F238E27FC236}">
                <a16:creationId xmlns:a16="http://schemas.microsoft.com/office/drawing/2014/main" id="{26A9819B-350B-6A7A-42CD-AD8CAC1D7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42" y="0"/>
            <a:ext cx="5486058" cy="6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3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13"/>
    </mc:Choice>
    <mc:Fallback xmlns="">
      <p:transition spd="slow" advTm="1381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CE4EAE-9D89-3A32-AF9C-735840015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6E81B4B-546B-582D-66D1-460C775F2E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A5C6A6D-6ED8-5C00-2829-94AAF8B28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E688ED0C-8671-2543-7FE6-9D349C843AED}"/>
              </a:ext>
            </a:extLst>
          </p:cNvPr>
          <p:cNvSpPr/>
          <p:nvPr/>
        </p:nvSpPr>
        <p:spPr>
          <a:xfrm>
            <a:off x="249382" y="5343936"/>
            <a:ext cx="11683999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WEDSTRIJDEN MIDDENBOUW</a:t>
            </a:r>
            <a:endParaRPr lang="en-US" sz="36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EE6060E-5C15-777B-B2FB-0B8C22B2C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4996C6E-1E9E-6F45-5C32-56B84744A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 3">
            <a:extLst>
              <a:ext uri="{FF2B5EF4-FFF2-40B4-BE49-F238E27FC236}">
                <a16:creationId xmlns:a16="http://schemas.microsoft.com/office/drawing/2014/main" id="{1AC8B0C6-B23E-FB05-ABA2-2CD8962D6454}"/>
              </a:ext>
            </a:extLst>
          </p:cNvPr>
          <p:cNvSpPr/>
          <p:nvPr/>
        </p:nvSpPr>
        <p:spPr>
          <a:xfrm>
            <a:off x="2745329" y="71518"/>
            <a:ext cx="65271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ZATERDAG 28 MAART</a:t>
            </a:r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5FBF90C9-9EA6-9E0A-D773-25C06A7DF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885574"/>
              </p:ext>
            </p:extLst>
          </p:nvPr>
        </p:nvGraphicFramePr>
        <p:xfrm>
          <a:off x="452582" y="1779899"/>
          <a:ext cx="11268364" cy="1539939"/>
        </p:xfrm>
        <a:graphic>
          <a:graphicData uri="http://schemas.openxmlformats.org/drawingml/2006/table">
            <a:tbl>
              <a:tblPr/>
              <a:tblGrid>
                <a:gridCol w="1329614">
                  <a:extLst>
                    <a:ext uri="{9D8B030D-6E8A-4147-A177-3AD203B41FA5}">
                      <a16:colId xmlns:a16="http://schemas.microsoft.com/office/drawing/2014/main" val="222702092"/>
                    </a:ext>
                  </a:extLst>
                </a:gridCol>
                <a:gridCol w="833726">
                  <a:extLst>
                    <a:ext uri="{9D8B030D-6E8A-4147-A177-3AD203B41FA5}">
                      <a16:colId xmlns:a16="http://schemas.microsoft.com/office/drawing/2014/main" val="2362088379"/>
                    </a:ext>
                  </a:extLst>
                </a:gridCol>
                <a:gridCol w="2602623">
                  <a:extLst>
                    <a:ext uri="{9D8B030D-6E8A-4147-A177-3AD203B41FA5}">
                      <a16:colId xmlns:a16="http://schemas.microsoft.com/office/drawing/2014/main" val="1117360060"/>
                    </a:ext>
                  </a:extLst>
                </a:gridCol>
                <a:gridCol w="2078182">
                  <a:extLst>
                    <a:ext uri="{9D8B030D-6E8A-4147-A177-3AD203B41FA5}">
                      <a16:colId xmlns:a16="http://schemas.microsoft.com/office/drawing/2014/main" val="3583519110"/>
                    </a:ext>
                  </a:extLst>
                </a:gridCol>
                <a:gridCol w="2955637">
                  <a:extLst>
                    <a:ext uri="{9D8B030D-6E8A-4147-A177-3AD203B41FA5}">
                      <a16:colId xmlns:a16="http://schemas.microsoft.com/office/drawing/2014/main" val="1062161685"/>
                    </a:ext>
                  </a:extLst>
                </a:gridCol>
                <a:gridCol w="1468582">
                  <a:extLst>
                    <a:ext uri="{9D8B030D-6E8A-4147-A177-3AD203B41FA5}">
                      <a16:colId xmlns:a16="http://schemas.microsoft.com/office/drawing/2014/main" val="273057783"/>
                    </a:ext>
                  </a:extLst>
                </a:gridCol>
              </a:tblGrid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28-03-2026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08:30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MOC'17 MO11-1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MO11-1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Rozenoord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8 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56361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28-03-2026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DVO'60 JO12-2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JO12-2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Hulsdonk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1-DVO'60 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2998637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7989899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577253"/>
                  </a:ext>
                </a:extLst>
              </a:tr>
              <a:tr h="27311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41796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96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23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87"/>
    </mc:Choice>
    <mc:Fallback xmlns="">
      <p:transition spd="slow" advTm="9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6A833B-DA3C-001C-BD78-608F9280F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AA1B2F1-9B16-C2CE-B26D-89C8922B1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E864C91-A4AF-36E0-2B55-426ACEBFF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42DF968-7E11-07B9-C5D2-77612825B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ECFEBF9-864B-92B0-91ED-1F8363586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7" descr="Afbeelding met tekst, poster, Reclame, buitenshuis&#10;&#10;Door AI gegenereerde inhoud is mogelijk onjuist.">
            <a:extLst>
              <a:ext uri="{FF2B5EF4-FFF2-40B4-BE49-F238E27FC236}">
                <a16:creationId xmlns:a16="http://schemas.microsoft.com/office/drawing/2014/main" id="{1450E946-B46C-A67D-7DEF-989F4FB98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42" y="0"/>
            <a:ext cx="5486058" cy="6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13"/>
    </mc:Choice>
    <mc:Fallback xmlns="">
      <p:transition spd="slow" advTm="1381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6B4960-9D75-E82C-2C29-A31801D48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B2C1EBC-D835-B1B5-2C87-9997CCAEAB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33A8583-C0D8-6D54-2B6A-5CA75C596722}"/>
              </a:ext>
            </a:extLst>
          </p:cNvPr>
          <p:cNvSpPr/>
          <p:nvPr/>
        </p:nvSpPr>
        <p:spPr>
          <a:xfrm>
            <a:off x="203201" y="5350937"/>
            <a:ext cx="11693236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WEDSTRIJDEN BOVENBOUW</a:t>
            </a:r>
            <a:endParaRPr lang="en-US" sz="36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 3">
            <a:extLst>
              <a:ext uri="{FF2B5EF4-FFF2-40B4-BE49-F238E27FC236}">
                <a16:creationId xmlns:a16="http://schemas.microsoft.com/office/drawing/2014/main" id="{3FC7CEAF-AA4E-8C8D-CEA1-8B8F2D740CA6}"/>
              </a:ext>
            </a:extLst>
          </p:cNvPr>
          <p:cNvSpPr/>
          <p:nvPr/>
        </p:nvSpPr>
        <p:spPr>
          <a:xfrm>
            <a:off x="2745329" y="89990"/>
            <a:ext cx="65271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ZATERDAG 28 MAART</a:t>
            </a:r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225AC494-9BCA-4842-D8A7-8391F4D402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062216"/>
              </p:ext>
            </p:extLst>
          </p:nvPr>
        </p:nvGraphicFramePr>
        <p:xfrm>
          <a:off x="387927" y="1779899"/>
          <a:ext cx="11416145" cy="1266825"/>
        </p:xfrm>
        <a:graphic>
          <a:graphicData uri="http://schemas.openxmlformats.org/drawingml/2006/table">
            <a:tbl>
              <a:tblPr/>
              <a:tblGrid>
                <a:gridCol w="1347051">
                  <a:extLst>
                    <a:ext uri="{9D8B030D-6E8A-4147-A177-3AD203B41FA5}">
                      <a16:colId xmlns:a16="http://schemas.microsoft.com/office/drawing/2014/main" val="222702092"/>
                    </a:ext>
                  </a:extLst>
                </a:gridCol>
                <a:gridCol w="844660">
                  <a:extLst>
                    <a:ext uri="{9D8B030D-6E8A-4147-A177-3AD203B41FA5}">
                      <a16:colId xmlns:a16="http://schemas.microsoft.com/office/drawing/2014/main" val="2362088379"/>
                    </a:ext>
                  </a:extLst>
                </a:gridCol>
                <a:gridCol w="2159830">
                  <a:extLst>
                    <a:ext uri="{9D8B030D-6E8A-4147-A177-3AD203B41FA5}">
                      <a16:colId xmlns:a16="http://schemas.microsoft.com/office/drawing/2014/main" val="1117360060"/>
                    </a:ext>
                  </a:extLst>
                </a:gridCol>
                <a:gridCol w="2393880">
                  <a:extLst>
                    <a:ext uri="{9D8B030D-6E8A-4147-A177-3AD203B41FA5}">
                      <a16:colId xmlns:a16="http://schemas.microsoft.com/office/drawing/2014/main" val="3583519110"/>
                    </a:ext>
                  </a:extLst>
                </a:gridCol>
                <a:gridCol w="3397122">
                  <a:extLst>
                    <a:ext uri="{9D8B030D-6E8A-4147-A177-3AD203B41FA5}">
                      <a16:colId xmlns:a16="http://schemas.microsoft.com/office/drawing/2014/main" val="1062161685"/>
                    </a:ext>
                  </a:extLst>
                </a:gridCol>
                <a:gridCol w="1273602">
                  <a:extLst>
                    <a:ext uri="{9D8B030D-6E8A-4147-A177-3AD203B41FA5}">
                      <a16:colId xmlns:a16="http://schemas.microsoft.com/office/drawing/2014/main" val="273057783"/>
                    </a:ext>
                  </a:extLst>
                </a:gridCol>
              </a:tblGrid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28-03-2026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Kapelle MO13-1 (9-tal)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MO13-1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Het Groene Woud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56361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28-03-2026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JO14-1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SPS JO14-1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41796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28-03-2026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Sprundel JO17-1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96537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28-03-2026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JO15-1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Unitas'30 JO15-5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168583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373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48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75"/>
    </mc:Choice>
    <mc:Fallback xmlns="">
      <p:transition spd="slow" advTm="105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B975F8-6C8E-E9F3-25F5-13EAD47A1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85B95A9-5EEF-ED5F-D2F6-19C7DEB93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022C487-B196-68E0-FC45-C17C34DFF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F52385F-5BB1-A479-F64E-498E387BC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3448FE8-CF6D-AE34-7874-CDCB8407F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7" descr="Afbeelding met tekst, poster, Reclame, buitenshuis&#10;&#10;Door AI gegenereerde inhoud is mogelijk onjuist.">
            <a:extLst>
              <a:ext uri="{FF2B5EF4-FFF2-40B4-BE49-F238E27FC236}">
                <a16:creationId xmlns:a16="http://schemas.microsoft.com/office/drawing/2014/main" id="{4F082532-ACE4-DB4E-CFDB-95779B060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42" y="0"/>
            <a:ext cx="5486058" cy="6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2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13"/>
    </mc:Choice>
    <mc:Fallback xmlns="">
      <p:transition spd="slow" advTm="1381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845783-86F5-C705-0A61-21716EF7E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78D3CEA0-E15D-485C-0E86-6F21945F0E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5EA7945-0316-A2DD-99EE-210AEFCBE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93E36D62-45D6-8B1E-47A5-88F4A7B70D0D}"/>
              </a:ext>
            </a:extLst>
          </p:cNvPr>
          <p:cNvSpPr/>
          <p:nvPr/>
        </p:nvSpPr>
        <p:spPr>
          <a:xfrm>
            <a:off x="184728" y="5350937"/>
            <a:ext cx="11813308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WEDSTRIJDEN SENIOREN ZATERDAG</a:t>
            </a:r>
            <a:endParaRPr lang="en-US" sz="36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BAEAA93-7007-0233-DBF3-058FBB8B4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BFC0FD3-C206-7A59-4537-E32BC1C11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hoek 2">
            <a:extLst>
              <a:ext uri="{FF2B5EF4-FFF2-40B4-BE49-F238E27FC236}">
                <a16:creationId xmlns:a16="http://schemas.microsoft.com/office/drawing/2014/main" id="{E27AE4BB-57C6-9083-2EC5-7F742E80B0B4}"/>
              </a:ext>
            </a:extLst>
          </p:cNvPr>
          <p:cNvSpPr/>
          <p:nvPr/>
        </p:nvSpPr>
        <p:spPr>
          <a:xfrm>
            <a:off x="2745329" y="89990"/>
            <a:ext cx="65271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ZATERDAG 28 MAART</a:t>
            </a:r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3EA3D82A-2023-F9CE-19A6-A7D503430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817814"/>
              </p:ext>
            </p:extLst>
          </p:nvPr>
        </p:nvGraphicFramePr>
        <p:xfrm>
          <a:off x="397164" y="1779899"/>
          <a:ext cx="11379201" cy="760095"/>
        </p:xfrm>
        <a:graphic>
          <a:graphicData uri="http://schemas.openxmlformats.org/drawingml/2006/table">
            <a:tbl>
              <a:tblPr/>
              <a:tblGrid>
                <a:gridCol w="1342692">
                  <a:extLst>
                    <a:ext uri="{9D8B030D-6E8A-4147-A177-3AD203B41FA5}">
                      <a16:colId xmlns:a16="http://schemas.microsoft.com/office/drawing/2014/main" val="222702092"/>
                    </a:ext>
                  </a:extLst>
                </a:gridCol>
                <a:gridCol w="841927">
                  <a:extLst>
                    <a:ext uri="{9D8B030D-6E8A-4147-A177-3AD203B41FA5}">
                      <a16:colId xmlns:a16="http://schemas.microsoft.com/office/drawing/2014/main" val="2362088379"/>
                    </a:ext>
                  </a:extLst>
                </a:gridCol>
                <a:gridCol w="2754567">
                  <a:extLst>
                    <a:ext uri="{9D8B030D-6E8A-4147-A177-3AD203B41FA5}">
                      <a16:colId xmlns:a16="http://schemas.microsoft.com/office/drawing/2014/main" val="1117360060"/>
                    </a:ext>
                  </a:extLst>
                </a:gridCol>
                <a:gridCol w="2040760">
                  <a:extLst>
                    <a:ext uri="{9D8B030D-6E8A-4147-A177-3AD203B41FA5}">
                      <a16:colId xmlns:a16="http://schemas.microsoft.com/office/drawing/2014/main" val="3583519110"/>
                    </a:ext>
                  </a:extLst>
                </a:gridCol>
                <a:gridCol w="3129775">
                  <a:extLst>
                    <a:ext uri="{9D8B030D-6E8A-4147-A177-3AD203B41FA5}">
                      <a16:colId xmlns:a16="http://schemas.microsoft.com/office/drawing/2014/main" val="1062161685"/>
                    </a:ext>
                  </a:extLst>
                </a:gridCol>
                <a:gridCol w="1269480">
                  <a:extLst>
                    <a:ext uri="{9D8B030D-6E8A-4147-A177-3AD203B41FA5}">
                      <a16:colId xmlns:a16="http://schemas.microsoft.com/office/drawing/2014/main" val="273057783"/>
                    </a:ext>
                  </a:extLst>
                </a:gridCol>
              </a:tblGrid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28-03-2026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MOC'17 - 6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Rozenoord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56361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28-03-2026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SC Gastel 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41796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96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10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64"/>
    </mc:Choice>
    <mc:Fallback xmlns="">
      <p:transition spd="slow" advTm="101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060d28e6-2711-41c7-a68f-702f23d4c114}" enabled="1" method="Privileged" siteId="{f0660551-7f49-4caa-9af7-c22f7cb31c2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169</Words>
  <Application>Microsoft Macintosh PowerPoint</Application>
  <PresentationFormat>Breedbeeld</PresentationFormat>
  <Paragraphs>85</Paragraphs>
  <Slides>11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Aptos Narrow</vt:lpstr>
      <vt:lpstr>Arial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van Overveld, Frank</dc:creator>
  <cp:lastModifiedBy>Eddy Huybrechts</cp:lastModifiedBy>
  <cp:revision>114</cp:revision>
  <dcterms:created xsi:type="dcterms:W3CDTF">2025-08-08T09:24:44Z</dcterms:created>
  <dcterms:modified xsi:type="dcterms:W3CDTF">2026-03-24T15:01:33Z</dcterms:modified>
</cp:coreProperties>
</file>