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5" r:id="rId3"/>
    <p:sldId id="270" r:id="rId4"/>
    <p:sldId id="267" r:id="rId5"/>
    <p:sldId id="268" r:id="rId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12" autoAdjust="0"/>
    <p:restoredTop sz="94660"/>
  </p:normalViewPr>
  <p:slideViewPr>
    <p:cSldViewPr>
      <p:cViewPr varScale="1">
        <p:scale>
          <a:sx n="150" d="100"/>
          <a:sy n="150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D3C10-9B53-5C9E-F1F3-E0E3F0CE0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CA3CCD8-AF1D-FE85-2E35-0529565D4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4E0122-6B29-518D-AB56-AFB9E2D0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DB87F5-E778-CF21-972D-70BB9C30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A33A42-FD2A-0282-ADDC-C0A063EB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0811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225FD-C050-81BF-F56A-330D3F2A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12DC28E-1D31-9182-EBF9-FCE122530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B40F2A-2A89-FB92-D83B-5B06755E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B7D4BB-2F4F-2146-E7E4-EE1F51F4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075BEC-DF9D-F317-277D-1D4B227D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807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4CB01CA-1591-2080-AE36-806BE1906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19A63D-481E-0FFB-657A-37176D163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4E2193-FF8A-2DAC-46EB-13EB2E61A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F63F38-2C72-73D4-2C43-66CB516E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B84769-6646-67BF-9398-86344993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2734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4B5E6-DABC-B658-8BE2-F2F167A6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D4D9A5-7002-D935-B20A-7F853D503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ECA449-4D78-5E52-D169-0F7E81A6D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A4DB60-A466-B8B9-501C-A94A8370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896244-2914-8E43-8DA0-AA117DE9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7374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764BE-CB6B-FC40-661F-2B201798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6BF47-CCBB-6461-9394-9889C10DE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032628-79D4-1B9E-84B0-75166015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630C12-A845-068B-02EA-03DFFBD1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104008-EF7B-FFBB-EB1E-6ACFEA62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1961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D0C0C-50FB-8BE7-BC8B-AE97F727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5E2EA3-D044-3803-3ADB-1DF6FE119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201DB3-B72D-D8C2-6C93-B9CC1CD17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F68C9A-4A4D-1D4D-6FA7-7E21F83B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6708F4-4D69-A78F-2AE9-57A6D3E1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4B98B3-9D06-26F7-E504-F5EE6861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274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89725-341D-0FF0-2F6F-DAD7CFB3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A8A67D-A69E-BD0D-43A6-43AED8743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C694F0-2DBE-7D45-536E-747BE24F5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C76329-793A-E1A7-A38D-DE1FAAAD9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F30BC07-FFEC-B875-730E-41FA9A259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6D1A61A-9E32-E361-D4FB-4DD640584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EAF0120-4AF6-EE5B-FFBD-B14DA14E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C92AF59-0DCF-82B7-22F0-293F66B1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0937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E5606-5236-CDAD-34ED-9CC74A90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95F918-3772-FC7A-C195-6B19CD50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EC74031-10FD-34A6-C2DC-4BF02531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B81335B-AB1A-4248-998C-64FBC901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1610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84D6601-0C6B-70D7-2BC4-441C8ECF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45B7F8-9338-EAC7-D5B3-5EA09588A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6AD1A1-3C9B-675C-1ECA-4F501CA0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825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3F309-9D56-C51B-D5F1-B46AF096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C70AA0-B5AD-D3BD-91BF-99C8AC502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0A26B1-FB7C-296B-C7B2-FD5BBCAA3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DE786F-2F74-6E83-B0FD-96240BCB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153D8B-0789-418A-F4CF-11D6B8FC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F7C950-3E9B-0F5E-6118-CFB3C49F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9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654CA-F82B-0F3C-5036-56FC9F9B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6B94FB1-3D72-23AE-8F5E-3E4967199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B3B78D-9C7C-D507-014B-8DA46FCA5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F3B631-1813-A90A-8F8E-398A8372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FE32E0-871B-2480-D59E-79AF12BD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B3C0B4-1465-D996-82EC-0612DF8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3353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466FB8-F251-EA23-204C-B9B4BCCB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7F7ADF-E7FF-3670-6360-E8429FD07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8942F5-B9EC-521F-A728-B9A115450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636BB-ED40-48BD-91F3-AD630A0E3E70}" type="datetimeFigureOut">
              <a:rPr lang="en-NL" smtClean="0"/>
              <a:t>5/7/25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2B7372-1FDF-59A2-2055-07475AC8C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FAB756-EEB2-EFFC-E6A0-4ACAE57AF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0CFAA-C2F9-4269-A0DD-6B4A71033E5B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835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E11B367A-4AC6-5F35-E226-AC2EEAFA6EC1}"/>
              </a:ext>
            </a:extLst>
          </p:cNvPr>
          <p:cNvSpPr/>
          <p:nvPr/>
        </p:nvSpPr>
        <p:spPr>
          <a:xfrm>
            <a:off x="993000" y="2564904"/>
            <a:ext cx="10205999" cy="35240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WELKOM BIJ VOETBALVERENIGING</a:t>
            </a:r>
          </a:p>
          <a:p>
            <a:pPr algn="ctr"/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nl-NL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METO</a:t>
            </a:r>
            <a:endParaRPr lang="nl-NL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19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5"/>
    </mc:Choice>
    <mc:Fallback xmlns="">
      <p:transition spd="slow" advTm="1582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4F28D-053C-F80F-C7B7-5CA2E37E6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08123A-0EBA-2DC5-549D-399C4E5B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404664"/>
            <a:ext cx="1380485" cy="144016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B34A599-B143-AC0B-5AA9-3B297E4CA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72" y="404664"/>
            <a:ext cx="1380485" cy="14401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E81E638-E04E-0273-1F2C-0D9715DFB6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146423" y="1852653"/>
            <a:ext cx="5899153" cy="39440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5CF6B9E-8502-B16B-6679-41EAA9D6893C}"/>
              </a:ext>
            </a:extLst>
          </p:cNvPr>
          <p:cNvGraphicFramePr>
            <a:graphicFrameLocks noGrp="1"/>
          </p:cNvGraphicFramePr>
          <p:nvPr/>
        </p:nvGraphicFramePr>
        <p:xfrm>
          <a:off x="767407" y="2398334"/>
          <a:ext cx="10657183" cy="3046890"/>
        </p:xfrm>
        <a:graphic>
          <a:graphicData uri="http://schemas.openxmlformats.org/drawingml/2006/table">
            <a:tbl>
              <a:tblPr/>
              <a:tblGrid>
                <a:gridCol w="1080121">
                  <a:extLst>
                    <a:ext uri="{9D8B030D-6E8A-4147-A177-3AD203B41FA5}">
                      <a16:colId xmlns:a16="http://schemas.microsoft.com/office/drawing/2014/main" val="230443053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298600895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981961777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420887774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465200594"/>
                    </a:ext>
                  </a:extLst>
                </a:gridCol>
                <a:gridCol w="2520278">
                  <a:extLst>
                    <a:ext uri="{9D8B030D-6E8A-4147-A177-3AD203B41FA5}">
                      <a16:colId xmlns:a16="http://schemas.microsoft.com/office/drawing/2014/main" val="3426295739"/>
                    </a:ext>
                  </a:extLst>
                </a:gridCol>
              </a:tblGrid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JO9-1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Unitas'30 JO9-2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 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2480344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JO8-1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Halsteren JO8-1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 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003931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JO8-2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De Markiezaten JO8-2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 A2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980109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10:15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VVC'68 JO11-1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 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281473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10:15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JO10-2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VVC'68 JO10-2JM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 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719406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11:45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JO14-1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ST SVC/Noordhoek JO14-1JM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642010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13:30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JO17-1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Steenbergen JO17-1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930916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13:30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JO15-1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SJO HPBC'23 JO15-1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20793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15:30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JO19-1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SKNWK JO19-1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</a:t>
                      </a:r>
                      <a:r>
                        <a:rPr lang="nl-NL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Jac</a:t>
                      </a:r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301301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428605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32ED4968-7A6B-E3EE-2EC9-D1605F4DE64D}"/>
              </a:ext>
            </a:extLst>
          </p:cNvPr>
          <p:cNvSpPr/>
          <p:nvPr/>
        </p:nvSpPr>
        <p:spPr>
          <a:xfrm>
            <a:off x="4375306" y="404664"/>
            <a:ext cx="344139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Competitie </a:t>
            </a:r>
            <a:r>
              <a:rPr lang="nl-NL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2800" b="1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</a:t>
            </a:r>
            <a:r>
              <a:rPr lang="nl-NL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nl-NL" sz="2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2024- 2025</a:t>
            </a:r>
          </a:p>
          <a:p>
            <a:pPr algn="ctr"/>
            <a:r>
              <a:rPr lang="nl-NL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Thuis zaterdag 5 april</a:t>
            </a:r>
            <a:endParaRPr lang="nl-NL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9EC055-77E6-11E0-8DA9-548E5C903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7" y="6590"/>
            <a:ext cx="12178990" cy="685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1"/>
    </mc:Choice>
    <mc:Fallback xmlns="">
      <p:transition spd="slow" advTm="147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617AE-1515-9CF3-D9BD-21D16E8B8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B2F77535-EC30-948E-C772-0EEEDB296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404664"/>
            <a:ext cx="1380485" cy="144016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0121C5D-C559-A82B-FF4B-C9A2F3A9F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72" y="404664"/>
            <a:ext cx="1380485" cy="14401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22D3947-C0D2-E388-276E-3F5F2919B6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146423" y="1852653"/>
            <a:ext cx="5899153" cy="39440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33E3DFF7-5D3C-372E-C0B7-09DB9252C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85733"/>
              </p:ext>
            </p:extLst>
          </p:nvPr>
        </p:nvGraphicFramePr>
        <p:xfrm>
          <a:off x="551384" y="2420887"/>
          <a:ext cx="11017224" cy="3767489"/>
        </p:xfrm>
        <a:graphic>
          <a:graphicData uri="http://schemas.openxmlformats.org/drawingml/2006/table">
            <a:tbl>
              <a:tblPr/>
              <a:tblGrid>
                <a:gridCol w="1042171">
                  <a:extLst>
                    <a:ext uri="{9D8B030D-6E8A-4147-A177-3AD203B41FA5}">
                      <a16:colId xmlns:a16="http://schemas.microsoft.com/office/drawing/2014/main" val="2304430533"/>
                    </a:ext>
                  </a:extLst>
                </a:gridCol>
                <a:gridCol w="669967">
                  <a:extLst>
                    <a:ext uri="{9D8B030D-6E8A-4147-A177-3AD203B41FA5}">
                      <a16:colId xmlns:a16="http://schemas.microsoft.com/office/drawing/2014/main" val="3727658440"/>
                    </a:ext>
                  </a:extLst>
                </a:gridCol>
                <a:gridCol w="2456543">
                  <a:extLst>
                    <a:ext uri="{9D8B030D-6E8A-4147-A177-3AD203B41FA5}">
                      <a16:colId xmlns:a16="http://schemas.microsoft.com/office/drawing/2014/main" val="1298600895"/>
                    </a:ext>
                  </a:extLst>
                </a:gridCol>
                <a:gridCol w="1591959">
                  <a:extLst>
                    <a:ext uri="{9D8B030D-6E8A-4147-A177-3AD203B41FA5}">
                      <a16:colId xmlns:a16="http://schemas.microsoft.com/office/drawing/2014/main" val="3981961777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420887774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65200594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426295739"/>
                    </a:ext>
                  </a:extLst>
                </a:gridCol>
              </a:tblGrid>
              <a:tr h="28803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MINI toernooi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JO7-1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De Heiloop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2 B1a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OSSENDRECHT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248034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MINI toernooi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JO7-2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De Doelen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 A1a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WOUW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475118"/>
                  </a:ext>
                </a:extLst>
              </a:tr>
              <a:tr h="30425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09:30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Beek Vooruit JO8-2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JO8-3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De Heikant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4 A2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PRINSENBEEK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281473"/>
                  </a:ext>
                </a:extLst>
              </a:tr>
              <a:tr h="34381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10:15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Prinsenland JO10-1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JO10-3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Molenkreek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5 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DINTELOORD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719406"/>
                  </a:ext>
                </a:extLst>
              </a:tr>
              <a:tr h="30425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10:15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Tholense Boys JO9-3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JO9-2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De Bent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3 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THOLEN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642010"/>
                  </a:ext>
                </a:extLst>
              </a:tr>
              <a:tr h="34815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Krabbendijke JO10-2JM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JO10-1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Krabbendijke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3 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KRABBENDIJKE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930916"/>
                  </a:ext>
                </a:extLst>
              </a:tr>
              <a:tr h="28299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BSC JO11-5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JO11-1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Vierhoeven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B 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ROOSENDAAL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20793"/>
                  </a:ext>
                </a:extLst>
              </a:tr>
              <a:tr h="30425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10:30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Cluzona JO11-2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JO11-3JM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De Doelen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 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WOUW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301301"/>
                  </a:ext>
                </a:extLst>
              </a:tr>
              <a:tr h="33515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11:00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RSV JO13-1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JO13-1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De Molenberg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RUCPHEN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4432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12:15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De Fendert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De Fendert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FIJNAART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7085052"/>
                  </a:ext>
                </a:extLst>
              </a:tr>
              <a:tr h="30425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05-04-2025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14:30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Wemeldinge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METO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Sportpark Boenze Boogerd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Hoofdveld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Aptos Narrow" panose="020B0004020202020204" pitchFamily="34" charset="0"/>
                        </a:rPr>
                        <a:t>WEMELDINGE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230216"/>
                  </a:ext>
                </a:extLst>
              </a:tr>
              <a:tr h="304253">
                <a:tc>
                  <a:txBody>
                    <a:bodyPr/>
                    <a:lstStyle/>
                    <a:p>
                      <a:pPr algn="ctr" rtl="0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529618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17E9EA49-BF08-E3EB-C387-36FB2617C346}"/>
              </a:ext>
            </a:extLst>
          </p:cNvPr>
          <p:cNvSpPr/>
          <p:nvPr/>
        </p:nvSpPr>
        <p:spPr>
          <a:xfrm>
            <a:off x="4559653" y="404664"/>
            <a:ext cx="307270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Competitie </a:t>
            </a:r>
            <a:r>
              <a:rPr lang="nl-NL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2800" b="1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</a:t>
            </a:r>
            <a:r>
              <a:rPr lang="nl-NL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nl-NL" sz="2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2024- 2025</a:t>
            </a:r>
          </a:p>
          <a:p>
            <a:pPr algn="ctr"/>
            <a:r>
              <a:rPr lang="nl-NL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Uit zaterdag 5 april</a:t>
            </a:r>
            <a:endParaRPr lang="nl-NL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13B0CA-039A-ED68-68F4-1B864B7A3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9" y="0"/>
            <a:ext cx="12190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0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1"/>
    </mc:Choice>
    <mc:Fallback xmlns="">
      <p:transition spd="slow" advTm="1527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AA559E-4CE0-D9EB-F57A-0458D949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404664"/>
            <a:ext cx="1380485" cy="144016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DA58D6C-FAEB-C50E-EF16-17162FE7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72" y="404664"/>
            <a:ext cx="1380485" cy="1440160"/>
          </a:xfrm>
          <a:prstGeom prst="rect">
            <a:avLst/>
          </a:prstGeo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FA303D05-8B4F-F2BA-D418-31802B36F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96018"/>
              </p:ext>
            </p:extLst>
          </p:nvPr>
        </p:nvGraphicFramePr>
        <p:xfrm>
          <a:off x="767406" y="2420888"/>
          <a:ext cx="10585177" cy="3721944"/>
        </p:xfrm>
        <a:graphic>
          <a:graphicData uri="http://schemas.openxmlformats.org/drawingml/2006/table">
            <a:tbl>
              <a:tblPr/>
              <a:tblGrid>
                <a:gridCol w="1296146">
                  <a:extLst>
                    <a:ext uri="{9D8B030D-6E8A-4147-A177-3AD203B41FA5}">
                      <a16:colId xmlns:a16="http://schemas.microsoft.com/office/drawing/2014/main" val="230443053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40907695"/>
                    </a:ext>
                  </a:extLst>
                </a:gridCol>
                <a:gridCol w="1575707">
                  <a:extLst>
                    <a:ext uri="{9D8B030D-6E8A-4147-A177-3AD203B41FA5}">
                      <a16:colId xmlns:a16="http://schemas.microsoft.com/office/drawing/2014/main" val="2571875126"/>
                    </a:ext>
                  </a:extLst>
                </a:gridCol>
                <a:gridCol w="3127773">
                  <a:extLst>
                    <a:ext uri="{9D8B030D-6E8A-4147-A177-3AD203B41FA5}">
                      <a16:colId xmlns:a16="http://schemas.microsoft.com/office/drawing/2014/main" val="1266071646"/>
                    </a:ext>
                  </a:extLst>
                </a:gridCol>
                <a:gridCol w="1129473">
                  <a:extLst>
                    <a:ext uri="{9D8B030D-6E8A-4147-A177-3AD203B41FA5}">
                      <a16:colId xmlns:a16="http://schemas.microsoft.com/office/drawing/2014/main" val="4208877742"/>
                    </a:ext>
                  </a:extLst>
                </a:gridCol>
                <a:gridCol w="2591982">
                  <a:extLst>
                    <a:ext uri="{9D8B030D-6E8A-4147-A177-3AD203B41FA5}">
                      <a16:colId xmlns:a16="http://schemas.microsoft.com/office/drawing/2014/main" val="3465200594"/>
                    </a:ext>
                  </a:extLst>
                </a:gridCol>
              </a:tblGrid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JO10-1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MOC'17 JO10-4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 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578692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JO9-2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MOC'17 JO9-4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 A2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774857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JO8-3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Tholense Boys JO8-1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 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111166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10:00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JO10-3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Roosendaal JO10-4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2 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2480344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10:15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JO11-1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DIOZ JO11-2JM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 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993002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10:15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JO11-3JM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De Markiezaten JO11-5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 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182214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11:45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JO13-1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JEKA JO13-4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610192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13:30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Vrederust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Jac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631332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15:30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Krabbendijke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</a:t>
                      </a:r>
                      <a:r>
                        <a:rPr lang="nl-NL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Jac</a:t>
                      </a:r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 van Hoek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80691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301301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29338"/>
                  </a:ext>
                </a:extLst>
              </a:tr>
              <a:tr h="310162"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159370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2B399253-9E7F-F54D-7B55-9778CC22C506}"/>
              </a:ext>
            </a:extLst>
          </p:cNvPr>
          <p:cNvSpPr/>
          <p:nvPr/>
        </p:nvSpPr>
        <p:spPr>
          <a:xfrm>
            <a:off x="3817589" y="404664"/>
            <a:ext cx="455682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Competitie </a:t>
            </a:r>
            <a:r>
              <a:rPr lang="nl-NL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2800" b="1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 ZATERDAG</a:t>
            </a:r>
            <a:endParaRPr lang="nl-NL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nl-NL" sz="2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2024- 2025</a:t>
            </a:r>
          </a:p>
          <a:p>
            <a:pPr algn="ctr"/>
            <a:r>
              <a:rPr lang="nl-NL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Thuis zaterdag 12 april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C327F6-DC94-B842-E7C2-28FEB3B274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146423" y="1852653"/>
            <a:ext cx="5899153" cy="39440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12BB163-F401-E93B-0E1D-D068C89DE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7" y="14983"/>
            <a:ext cx="12178990" cy="68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1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2"/>
    </mc:Choice>
    <mc:Fallback xmlns="">
      <p:transition spd="slow" advTm="153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AA559E-4CE0-D9EB-F57A-0458D949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404664"/>
            <a:ext cx="1380485" cy="144016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DA58D6C-FAEB-C50E-EF16-17162FE72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72" y="404664"/>
            <a:ext cx="1380485" cy="14401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66BF95D-AF9D-9735-5706-9EF5E60AD4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146423" y="1852653"/>
            <a:ext cx="5899153" cy="394405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FA303D05-8B4F-F2BA-D418-31802B36F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91286"/>
              </p:ext>
            </p:extLst>
          </p:nvPr>
        </p:nvGraphicFramePr>
        <p:xfrm>
          <a:off x="335360" y="2438381"/>
          <a:ext cx="11521281" cy="3046890"/>
        </p:xfrm>
        <a:graphic>
          <a:graphicData uri="http://schemas.openxmlformats.org/drawingml/2006/table">
            <a:tbl>
              <a:tblPr/>
              <a:tblGrid>
                <a:gridCol w="1026256">
                  <a:extLst>
                    <a:ext uri="{9D8B030D-6E8A-4147-A177-3AD203B41FA5}">
                      <a16:colId xmlns:a16="http://schemas.microsoft.com/office/drawing/2014/main" val="2304430533"/>
                    </a:ext>
                  </a:extLst>
                </a:gridCol>
                <a:gridCol w="586432">
                  <a:extLst>
                    <a:ext uri="{9D8B030D-6E8A-4147-A177-3AD203B41FA5}">
                      <a16:colId xmlns:a16="http://schemas.microsoft.com/office/drawing/2014/main" val="1587979448"/>
                    </a:ext>
                  </a:extLst>
                </a:gridCol>
                <a:gridCol w="2565639">
                  <a:extLst>
                    <a:ext uri="{9D8B030D-6E8A-4147-A177-3AD203B41FA5}">
                      <a16:colId xmlns:a16="http://schemas.microsoft.com/office/drawing/2014/main" val="4245657222"/>
                    </a:ext>
                  </a:extLst>
                </a:gridCol>
                <a:gridCol w="1392776">
                  <a:extLst>
                    <a:ext uri="{9D8B030D-6E8A-4147-A177-3AD203B41FA5}">
                      <a16:colId xmlns:a16="http://schemas.microsoft.com/office/drawing/2014/main" val="4208877742"/>
                    </a:ext>
                  </a:extLst>
                </a:gridCol>
                <a:gridCol w="3078767">
                  <a:extLst>
                    <a:ext uri="{9D8B030D-6E8A-4147-A177-3AD203B41FA5}">
                      <a16:colId xmlns:a16="http://schemas.microsoft.com/office/drawing/2014/main" val="3465200594"/>
                    </a:ext>
                  </a:extLst>
                </a:gridCol>
                <a:gridCol w="879648">
                  <a:extLst>
                    <a:ext uri="{9D8B030D-6E8A-4147-A177-3AD203B41FA5}">
                      <a16:colId xmlns:a16="http://schemas.microsoft.com/office/drawing/2014/main" val="3426295739"/>
                    </a:ext>
                  </a:extLst>
                </a:gridCol>
                <a:gridCol w="1991763">
                  <a:extLst>
                    <a:ext uri="{9D8B030D-6E8A-4147-A177-3AD203B41FA5}">
                      <a16:colId xmlns:a16="http://schemas.microsoft.com/office/drawing/2014/main" val="3970131419"/>
                    </a:ext>
                  </a:extLst>
                </a:gridCol>
              </a:tblGrid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08:30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Halsteren JO11-2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JO11-2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De Beek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 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HALSTEREN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774857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Internos JO9-1JM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JO9-1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Hoge Neerstraat (Oost)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4 B2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ETTEN-LEUR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2480344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09:00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WVV'67, JO8-1JM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JO8-2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De Fortuin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 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WOENSDRECHT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475118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09:45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Zeelandia Middelb. JO8-2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JO8-1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Veerse Poort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6 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MIDDELBURG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281473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10:00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Vosmeer JO10-1JM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JO10-2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De Vossenberg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 A1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OUD-VOSSEMEER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976334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10:45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DVO'60 JO14-1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JO14-1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Hulsdonk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ROOSENDAAL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80691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11:50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VCK JO19-1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JO19-1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De Stoofwei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KOUDEKERKE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056142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12:00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SC Welberg JO17-1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JO17-1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't Zandbaantje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STEENBERGEN NB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431864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12-04-2025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12:45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Zeelandia Middelb. JO15-2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METO JO15-1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Sportpark Veerse Poort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veld 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MIDDELBURG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149014"/>
                  </a:ext>
                </a:extLst>
              </a:tr>
              <a:tr h="304689"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600" b="1" i="0" u="none" strike="noStrike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29338"/>
                  </a:ext>
                </a:extLst>
              </a:tr>
            </a:tbl>
          </a:graphicData>
        </a:graphic>
      </p:graphicFrame>
      <p:sp>
        <p:nvSpPr>
          <p:cNvPr id="6" name="Rechthoek 5">
            <a:extLst>
              <a:ext uri="{FF2B5EF4-FFF2-40B4-BE49-F238E27FC236}">
                <a16:creationId xmlns:a16="http://schemas.microsoft.com/office/drawing/2014/main" id="{2B399253-9E7F-F54D-7B55-9778CC22C506}"/>
              </a:ext>
            </a:extLst>
          </p:cNvPr>
          <p:cNvSpPr/>
          <p:nvPr/>
        </p:nvSpPr>
        <p:spPr>
          <a:xfrm>
            <a:off x="3817587" y="404664"/>
            <a:ext cx="455682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Competitie </a:t>
            </a:r>
            <a:r>
              <a:rPr lang="nl-NL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2800" b="1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 ZATERDAG</a:t>
            </a:r>
            <a:endParaRPr lang="nl-NL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nl-NL" sz="2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2024- 2025</a:t>
            </a:r>
          </a:p>
          <a:p>
            <a:pPr algn="ctr"/>
            <a:r>
              <a:rPr lang="nl-NL" sz="28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Uit zaterdag 12 april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72B4C9-F8ED-B928-9F3C-78AC91D07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1" y="14987"/>
            <a:ext cx="12182838" cy="68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5"/>
    </mc:Choice>
    <mc:Fallback xmlns="">
      <p:transition spd="slow" advTm="14595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60d28e6-2711-41c7-a68f-702f23d4c114}" enabled="1" method="Privileged" siteId="{f0660551-7f49-4caa-9af7-c22f7cb31c2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536</Words>
  <Application>Microsoft Macintosh PowerPoint</Application>
  <PresentationFormat>Breedbeeld</PresentationFormat>
  <Paragraphs>263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Aptos Narrow</vt:lpstr>
      <vt:lpstr>Arial</vt:lpstr>
      <vt:lpstr>Calibri</vt:lpstr>
      <vt:lpstr>Calibri Light</vt:lpstr>
      <vt:lpstr>Garamond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 Overveld, Frank</dc:creator>
  <cp:lastModifiedBy>Eddy Huybrechts</cp:lastModifiedBy>
  <cp:revision>90</cp:revision>
  <dcterms:created xsi:type="dcterms:W3CDTF">2024-01-23T21:08:55Z</dcterms:created>
  <dcterms:modified xsi:type="dcterms:W3CDTF">2025-05-07T15:22:10Z</dcterms:modified>
</cp:coreProperties>
</file>