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0" r:id="rId2"/>
    <p:sldId id="259" r:id="rId3"/>
    <p:sldId id="258" r:id="rId4"/>
    <p:sldId id="257" r:id="rId5"/>
    <p:sldId id="261" r:id="rId6"/>
    <p:sldId id="262" r:id="rId7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13" autoAdjust="0"/>
    <p:restoredTop sz="86379"/>
  </p:normalViewPr>
  <p:slideViewPr>
    <p:cSldViewPr snapToGrid="0">
      <p:cViewPr varScale="1">
        <p:scale>
          <a:sx n="139" d="100"/>
          <a:sy n="139" d="100"/>
        </p:scale>
        <p:origin x="992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D7E5D-DFBE-43B0-A2B6-775A43DC3EA7}" type="datetimeFigureOut">
              <a:rPr lang="en-NL" smtClean="0"/>
              <a:t>5/28/26</a:t>
            </a:fld>
            <a:endParaRPr lang="en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EB6A7-26F9-48D3-A78F-6F23184BB40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56397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47CAF-A487-0AC0-96B2-D0DED5D82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17605F8-F8A5-21F1-549C-46B97088AF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399AAAF-ED84-4424-3539-09C1E25A3F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3D47B61-4FF9-55E6-677A-9141AFBFF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EB6A7-26F9-48D3-A78F-6F23184BB407}" type="slidenum">
              <a:rPr lang="en-NL" smtClean="0"/>
              <a:t>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91051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FC535-25A1-46DC-0E29-42C46E141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9A7F2A7-715F-CD0D-D346-E5271883CA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F0D701E-1C4B-F9C6-3A9C-D036892FC4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294DA61-1E9C-A466-237D-CA07BD5A3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EB6A7-26F9-48D3-A78F-6F23184BB407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43473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63F23-ECE0-B7DC-951F-F4955D40A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5B1CEBA-6506-DD6F-8E83-05251E575F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9311714-A28E-3F9B-B763-044EAC44E2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72F9C99-07D9-5CB5-1BBC-8EC195AEBA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EB6A7-26F9-48D3-A78F-6F23184BB407}" type="slidenum">
              <a:rPr lang="en-NL" smtClean="0"/>
              <a:t>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41584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2D8B9-563F-5F0B-5ABB-90EBD14C6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9558715-3EE5-700A-874B-496C9968F0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A6791AB-49CE-2952-F122-3596C17454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C429104-61D5-21D0-55E6-C149A218D4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EB6A7-26F9-48D3-A78F-6F23184BB407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3812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3875F-2C20-1598-4CDD-E72F0D01A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2747398-BB80-7482-E6F9-D4ABC917B9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85C0C4E-17AC-C2AE-DA37-5B1384C28B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CDE5E8B-0661-096D-DCB7-EF01D5286C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EB6A7-26F9-48D3-A78F-6F23184BB407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17540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3CFA4-924D-0EE9-0EAC-270C304A6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2A667E1-E437-56E9-6E93-48212D5231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4326952-9E99-8C8D-A310-206ABFA1AC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E71D647-75F5-BA27-A90E-0220F354E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EB6A7-26F9-48D3-A78F-6F23184BB407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89886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C07C31-85F4-F2D6-14E9-A4C2980D28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59BD059-72C9-FA0D-17C6-FCF133FBF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A0310C7-79F0-86BD-99F0-6E07C196F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865-1E77-492A-B9DB-EB3255ED3362}" type="datetimeFigureOut">
              <a:rPr lang="en-NL" smtClean="0"/>
              <a:t>5/28/26</a:t>
            </a:fld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D01127-43A3-F94F-DD03-BE2881975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41CE7A8-4333-413A-0CAF-083E7FB03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E4A0F-673E-497B-9A31-1823BC9B5B2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36198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AA1335-904A-CDE1-C1CD-FA33836D9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F419CA1-52DB-D218-64F0-57CD4E1B6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8D29742-2341-8C29-3820-3D8CA706E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865-1E77-492A-B9DB-EB3255ED3362}" type="datetimeFigureOut">
              <a:rPr lang="en-NL" smtClean="0"/>
              <a:t>5/28/26</a:t>
            </a:fld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A81FF7-C983-7C3E-31CD-66EB61B9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DC59C5-DF01-0D03-3469-8D4B43852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E4A0F-673E-497B-9A31-1823BC9B5B2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6370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64308F7-6222-84DC-1268-9D1A564CF6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E81FF6E-BA5F-D4CC-0B6D-E6B641A2C4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C467AA-8861-A3DA-B6FB-DD8322F76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865-1E77-492A-B9DB-EB3255ED3362}" type="datetimeFigureOut">
              <a:rPr lang="en-NL" smtClean="0"/>
              <a:t>5/28/26</a:t>
            </a:fld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EE8BF4-0B82-4003-941C-BA54EB3C6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1655AC9-3875-F98C-ECDA-A33D43A6A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E4A0F-673E-497B-9A31-1823BC9B5B2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24057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3601D9-2592-3FA2-897C-0FACD541C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CDE384-1247-71D6-2165-BACCEB01D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E90C9A-5AA5-84B9-F421-ACDD867BF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865-1E77-492A-B9DB-EB3255ED3362}" type="datetimeFigureOut">
              <a:rPr lang="en-NL" smtClean="0"/>
              <a:t>5/28/26</a:t>
            </a:fld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3008FB4-EFFC-54AF-0030-0C59FBFE8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B18A38-5DD7-1E8B-BA21-A54ED5200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E4A0F-673E-497B-9A31-1823BC9B5B2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61813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6DF71C-3534-69D4-C70A-8D51AFCA8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31A259D-F1AA-C8E4-9066-0C3EC6D47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7BE9422-F5DA-D7C0-B92E-86A40627D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865-1E77-492A-B9DB-EB3255ED3362}" type="datetimeFigureOut">
              <a:rPr lang="en-NL" smtClean="0"/>
              <a:t>5/28/26</a:t>
            </a:fld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037237-C5B6-22F4-A480-5C44F3F88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C030C8D-84F9-90BA-A030-A06E7F29C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E4A0F-673E-497B-9A31-1823BC9B5B2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85664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92C01A-2709-3C98-F23B-1863BB806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E0E8D2-9D95-6E7B-3632-724079BB5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8F108EB-658B-08F6-BEF8-E5DAED9327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8BFB3D3-6F3C-80DF-0E5E-A62699E91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865-1E77-492A-B9DB-EB3255ED3362}" type="datetimeFigureOut">
              <a:rPr lang="en-NL" smtClean="0"/>
              <a:t>5/28/26</a:t>
            </a:fld>
            <a:endParaRPr lang="en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8D268CC-7858-F41A-A60B-3872AE819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C97BF20-EA61-BCB5-54B3-98D8424DF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E4A0F-673E-497B-9A31-1823BC9B5B2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6017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FF759B-4D3E-A246-D25C-BDD8DE48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43AB2C-4A78-0BAA-CAE3-2E00BF2FF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FD5E4FD-DD28-8B1D-FA06-3A4E4C3D1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73C1167-E6E2-AEE4-247D-D04369729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ACE782B-10F0-1657-FAB6-027611D072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C40DD29-FF9E-0765-3D2E-25AF6469C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865-1E77-492A-B9DB-EB3255ED3362}" type="datetimeFigureOut">
              <a:rPr lang="en-NL" smtClean="0"/>
              <a:t>5/28/26</a:t>
            </a:fld>
            <a:endParaRPr lang="en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0DCE47A-0244-FDD3-536D-5DF161F1E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859A700-1B5B-B563-C8B3-EED969F73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E4A0F-673E-497B-9A31-1823BC9B5B2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6923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622177-660A-4C38-AF0C-D7F46577E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7A7BF8-6C58-C548-4833-B1C6A1FC9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865-1E77-492A-B9DB-EB3255ED3362}" type="datetimeFigureOut">
              <a:rPr lang="en-NL" smtClean="0"/>
              <a:t>5/28/26</a:t>
            </a:fld>
            <a:endParaRPr lang="en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83FDE90-BFFD-8D49-1C31-FB1352798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ADC686B-F78C-B492-D9C3-046B10468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E4A0F-673E-497B-9A31-1823BC9B5B2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29685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964A4C2-A57E-2654-5E1B-EBBC4785C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865-1E77-492A-B9DB-EB3255ED3362}" type="datetimeFigureOut">
              <a:rPr lang="en-NL" smtClean="0"/>
              <a:t>5/28/26</a:t>
            </a:fld>
            <a:endParaRPr lang="en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4073577-4CC5-2DAE-0506-EDE894F4A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B302108-2A31-EC6F-C0CF-147FE8B21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E4A0F-673E-497B-9A31-1823BC9B5B2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39361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9D074-188D-87E8-56B9-193DD1E7D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40CE8B3-8FC4-C275-1AD9-8C539A0E4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BB37EB7-5C7B-3A4E-EA42-76BD5B67D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3D8A1F4-517A-D9FA-E3B5-62009BC7F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865-1E77-492A-B9DB-EB3255ED3362}" type="datetimeFigureOut">
              <a:rPr lang="en-NL" smtClean="0"/>
              <a:t>5/28/26</a:t>
            </a:fld>
            <a:endParaRPr lang="en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7BF5A50-C33E-56F6-5EC2-75C7D365C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63A1EAD-7A7E-FEA5-B83A-E848691E5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E4A0F-673E-497B-9A31-1823BC9B5B2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07740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0B7B36-BCA7-F29E-F15E-66F1D7788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2562640-2D5D-27A5-22ED-1A82A82601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A5F38CD-4D7B-1D34-03A8-0CF3B9302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23D51A1-BFD4-9580-3622-7A9085D4C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865-1E77-492A-B9DB-EB3255ED3362}" type="datetimeFigureOut">
              <a:rPr lang="en-NL" smtClean="0"/>
              <a:t>5/28/26</a:t>
            </a:fld>
            <a:endParaRPr lang="en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5C67FAC-1175-4BBF-AC33-FBB5B58DC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0A70D46-13E5-52FD-91DB-F46A802A8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E4A0F-673E-497B-9A31-1823BC9B5B2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36643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F9F58CA-35F8-F099-00E3-D959EDA3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3C054F5-8056-CEE5-10D3-3D5A7E9925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0E40A1-C3C1-439C-20EC-FA04E9CEC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536865-1E77-492A-B9DB-EB3255ED3362}" type="datetimeFigureOut">
              <a:rPr lang="en-NL" smtClean="0"/>
              <a:t>5/28/26</a:t>
            </a:fld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B9B4B2-62C1-AEFB-89EB-FC4B2A1EDB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57ADA4E-FB35-1D20-BB16-97F26F7114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4E4A0F-673E-497B-9A31-1823BC9B5B2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15499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AFDA1D-7961-440E-7D97-71D273CB3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F2C1918C-E0ED-9663-E063-6999453B40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50000"/>
          </a:blip>
          <a:srcRect t="9581" b="1466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CBA54C3-9D31-36C1-2623-1B3AF2C6D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089571E-A95C-C506-3FF2-B13CCD549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11785C6-9038-F6AE-9F6E-0880E519C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hoek 3">
            <a:extLst>
              <a:ext uri="{FF2B5EF4-FFF2-40B4-BE49-F238E27FC236}">
                <a16:creationId xmlns:a16="http://schemas.microsoft.com/office/drawing/2014/main" id="{D3E05593-0F60-A7ED-9E88-8850234578B5}"/>
              </a:ext>
            </a:extLst>
          </p:cNvPr>
          <p:cNvSpPr/>
          <p:nvPr/>
        </p:nvSpPr>
        <p:spPr>
          <a:xfrm>
            <a:off x="1542285" y="712353"/>
            <a:ext cx="9107430" cy="33701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4400" b="1" dirty="0">
                <a:ln w="22225">
                  <a:solidFill>
                    <a:schemeClr val="accent2"/>
                  </a:solidFill>
                  <a:prstDash val="solid"/>
                </a:ln>
              </a:rPr>
              <a:t>WELKOM BIJ VOETBALVERENIGING</a:t>
            </a:r>
            <a:endParaRPr lang="nl-NL" sz="5000" b="1" dirty="0">
              <a:ln w="22225">
                <a:solidFill>
                  <a:schemeClr val="accent2"/>
                </a:solidFill>
                <a:prstDash val="solid"/>
              </a:ln>
            </a:endParaRPr>
          </a:p>
          <a:p>
            <a:pPr algn="ctr"/>
            <a:endParaRPr lang="nl-NL" sz="5400" b="1" dirty="0">
              <a:ln w="22225">
                <a:solidFill>
                  <a:schemeClr val="accent2"/>
                </a:solidFill>
                <a:prstDash val="solid"/>
              </a:ln>
            </a:endParaRPr>
          </a:p>
          <a:p>
            <a:pPr algn="ctr"/>
            <a:r>
              <a:rPr lang="nl-NL" sz="11500" b="1" dirty="0">
                <a:ln w="22225">
                  <a:solidFill>
                    <a:schemeClr val="accent2"/>
                  </a:solidFill>
                  <a:prstDash val="solid"/>
                </a:ln>
              </a:rPr>
              <a:t>METO</a:t>
            </a:r>
            <a:endParaRPr lang="nl-NL" sz="6000" b="1" dirty="0">
              <a:ln w="22225">
                <a:solidFill>
                  <a:schemeClr val="accent2"/>
                </a:solidFill>
                <a:prstDash val="solid"/>
              </a:ln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E29E7B6-75A1-CCBC-F002-355AA6D767F7}"/>
              </a:ext>
            </a:extLst>
          </p:cNvPr>
          <p:cNvSpPr txBox="1"/>
          <p:nvPr/>
        </p:nvSpPr>
        <p:spPr>
          <a:xfrm>
            <a:off x="64655" y="5391973"/>
            <a:ext cx="12034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ln w="22225">
                  <a:solidFill>
                    <a:schemeClr val="accent2"/>
                  </a:solidFill>
                  <a:prstDash val="solid"/>
                </a:ln>
              </a:rPr>
              <a:t>HET PROGRAMMA VOOR ZATERDAG EN ZONDAG</a:t>
            </a:r>
          </a:p>
        </p:txBody>
      </p:sp>
    </p:spTree>
    <p:extLst>
      <p:ext uri="{BB962C8B-B14F-4D97-AF65-F5344CB8AC3E}">
        <p14:creationId xmlns:p14="http://schemas.microsoft.com/office/powerpoint/2010/main" val="44672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13"/>
    </mc:Choice>
    <mc:Fallback xmlns="">
      <p:transition spd="slow" advTm="13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2BC7AC-736D-C3D1-B7D0-8D1BA2B3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BD35C5C-A9AF-275E-8534-8F8A699560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35000"/>
          </a:blip>
          <a:srcRect t="9581" b="1466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B85672D-9ADF-5BA6-0A4D-8ED62B51B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D9F4356-3673-6F45-2F59-FFAB19CE6BEE}"/>
              </a:ext>
            </a:extLst>
          </p:cNvPr>
          <p:cNvSpPr/>
          <p:nvPr/>
        </p:nvSpPr>
        <p:spPr>
          <a:xfrm>
            <a:off x="267855" y="5343936"/>
            <a:ext cx="11674763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WEDSTRIJDEN ONDERBOUW</a:t>
            </a:r>
            <a:endParaRPr lang="en-US" sz="3600" b="0" cap="none" spc="0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04260B3-CF49-7474-1849-DB79EFFFE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4BAE10E-C05B-80DA-7D9F-DB9E9EFAB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hthoek 2">
            <a:extLst>
              <a:ext uri="{FF2B5EF4-FFF2-40B4-BE49-F238E27FC236}">
                <a16:creationId xmlns:a16="http://schemas.microsoft.com/office/drawing/2014/main" id="{A5F004C1-DAF4-5A9D-F8EC-6F2B9527CF71}"/>
              </a:ext>
            </a:extLst>
          </p:cNvPr>
          <p:cNvSpPr/>
          <p:nvPr/>
        </p:nvSpPr>
        <p:spPr>
          <a:xfrm>
            <a:off x="3241266" y="-24554"/>
            <a:ext cx="5535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ZATERDAG 30 MEI</a:t>
            </a:r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6AB01D72-EF77-5952-5BF7-D379FE6DBF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05256"/>
              </p:ext>
            </p:extLst>
          </p:nvPr>
        </p:nvGraphicFramePr>
        <p:xfrm>
          <a:off x="434108" y="1011527"/>
          <a:ext cx="11406910" cy="3040380"/>
        </p:xfrm>
        <a:graphic>
          <a:graphicData uri="http://schemas.openxmlformats.org/drawingml/2006/table">
            <a:tbl>
              <a:tblPr/>
              <a:tblGrid>
                <a:gridCol w="1345961">
                  <a:extLst>
                    <a:ext uri="{9D8B030D-6E8A-4147-A177-3AD203B41FA5}">
                      <a16:colId xmlns:a16="http://schemas.microsoft.com/office/drawing/2014/main" val="222702092"/>
                    </a:ext>
                  </a:extLst>
                </a:gridCol>
                <a:gridCol w="843977">
                  <a:extLst>
                    <a:ext uri="{9D8B030D-6E8A-4147-A177-3AD203B41FA5}">
                      <a16:colId xmlns:a16="http://schemas.microsoft.com/office/drawing/2014/main" val="2362088379"/>
                    </a:ext>
                  </a:extLst>
                </a:gridCol>
                <a:gridCol w="2612972">
                  <a:extLst>
                    <a:ext uri="{9D8B030D-6E8A-4147-A177-3AD203B41FA5}">
                      <a16:colId xmlns:a16="http://schemas.microsoft.com/office/drawing/2014/main" val="1117360060"/>
                    </a:ext>
                  </a:extLst>
                </a:gridCol>
                <a:gridCol w="2613891">
                  <a:extLst>
                    <a:ext uri="{9D8B030D-6E8A-4147-A177-3AD203B41FA5}">
                      <a16:colId xmlns:a16="http://schemas.microsoft.com/office/drawing/2014/main" val="3583519110"/>
                    </a:ext>
                  </a:extLst>
                </a:gridCol>
                <a:gridCol w="2608098">
                  <a:extLst>
                    <a:ext uri="{9D8B030D-6E8A-4147-A177-3AD203B41FA5}">
                      <a16:colId xmlns:a16="http://schemas.microsoft.com/office/drawing/2014/main" val="1062161685"/>
                    </a:ext>
                  </a:extLst>
                </a:gridCol>
                <a:gridCol w="1382011">
                  <a:extLst>
                    <a:ext uri="{9D8B030D-6E8A-4147-A177-3AD203B41FA5}">
                      <a16:colId xmlns:a16="http://schemas.microsoft.com/office/drawing/2014/main" val="273057783"/>
                    </a:ext>
                  </a:extLst>
                </a:gridCol>
              </a:tblGrid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08:30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JO7-1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DVO'60 JO7-1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De Beek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B A1a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7563614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08:50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Halsteren JO7-2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JO7-1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De Beek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B A1a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417964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Smerdiek JO7-1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JO7-2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De Doelen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 A1b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919698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JO8-1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NSV JO8-1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Jac van Hoek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 B1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2910054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SC Gastel JO9-3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JO9-3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Blankershove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D- veld A1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127872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JO9-2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DVO'60 JO9-2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Jac van Hoek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 A1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8187627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JO9-1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JEKA JO9-2JM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Jac van Hoek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 A2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265342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09:10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JO7-1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Grenswachters JO7-1JM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De Beek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B A1a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3182252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09:20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JO7-2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Cluzona JO7-3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De Doelen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 A1a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0729749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09:30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Hansweertse B. JO8-1JM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JO8-2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Zijpe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 A1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9476063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09:40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JO7-2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DOSKO JO7-2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De Doelen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 A1b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0678418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JO7-3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Kruiningen JO7-1JM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Rillandia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 A1b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1534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17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31"/>
    </mc:Choice>
    <mc:Fallback xmlns="">
      <p:transition spd="slow" advTm="99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CE4EAE-9D89-3A32-AF9C-735840015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B6E81B4B-546B-582D-66D1-460C775F2E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35000"/>
          </a:blip>
          <a:srcRect t="9581" b="1466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A5C6A6D-6ED8-5C00-2829-94AAF8B28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688ED0C-8671-2543-7FE6-9D349C843AED}"/>
              </a:ext>
            </a:extLst>
          </p:cNvPr>
          <p:cNvSpPr/>
          <p:nvPr/>
        </p:nvSpPr>
        <p:spPr>
          <a:xfrm>
            <a:off x="249382" y="5343936"/>
            <a:ext cx="11683999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WEDSTRIJDEN MIDDENBOUW</a:t>
            </a:r>
            <a:endParaRPr lang="en-US" sz="3600" b="0" cap="none" spc="0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EE6060E-5C15-777B-B2FB-0B8C22B2C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4996C6E-1E9E-6F45-5C32-56B84744A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hoek 3">
            <a:extLst>
              <a:ext uri="{FF2B5EF4-FFF2-40B4-BE49-F238E27FC236}">
                <a16:creationId xmlns:a16="http://schemas.microsoft.com/office/drawing/2014/main" id="{1AC8B0C6-B23E-FB05-ABA2-2CD8962D6454}"/>
              </a:ext>
            </a:extLst>
          </p:cNvPr>
          <p:cNvSpPr/>
          <p:nvPr/>
        </p:nvSpPr>
        <p:spPr>
          <a:xfrm>
            <a:off x="3241266" y="71518"/>
            <a:ext cx="5535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ZATERDAG 30 MEI</a:t>
            </a:r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5FBF90C9-9EA6-9E0A-D773-25C06A7DF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443924"/>
              </p:ext>
            </p:extLst>
          </p:nvPr>
        </p:nvGraphicFramePr>
        <p:xfrm>
          <a:off x="452582" y="1779899"/>
          <a:ext cx="11268364" cy="1539939"/>
        </p:xfrm>
        <a:graphic>
          <a:graphicData uri="http://schemas.openxmlformats.org/drawingml/2006/table">
            <a:tbl>
              <a:tblPr/>
              <a:tblGrid>
                <a:gridCol w="1329614">
                  <a:extLst>
                    <a:ext uri="{9D8B030D-6E8A-4147-A177-3AD203B41FA5}">
                      <a16:colId xmlns:a16="http://schemas.microsoft.com/office/drawing/2014/main" val="222702092"/>
                    </a:ext>
                  </a:extLst>
                </a:gridCol>
                <a:gridCol w="833726">
                  <a:extLst>
                    <a:ext uri="{9D8B030D-6E8A-4147-A177-3AD203B41FA5}">
                      <a16:colId xmlns:a16="http://schemas.microsoft.com/office/drawing/2014/main" val="2362088379"/>
                    </a:ext>
                  </a:extLst>
                </a:gridCol>
                <a:gridCol w="2602623">
                  <a:extLst>
                    <a:ext uri="{9D8B030D-6E8A-4147-A177-3AD203B41FA5}">
                      <a16:colId xmlns:a16="http://schemas.microsoft.com/office/drawing/2014/main" val="1117360060"/>
                    </a:ext>
                  </a:extLst>
                </a:gridCol>
                <a:gridCol w="2078182">
                  <a:extLst>
                    <a:ext uri="{9D8B030D-6E8A-4147-A177-3AD203B41FA5}">
                      <a16:colId xmlns:a16="http://schemas.microsoft.com/office/drawing/2014/main" val="3583519110"/>
                    </a:ext>
                  </a:extLst>
                </a:gridCol>
                <a:gridCol w="2955637">
                  <a:extLst>
                    <a:ext uri="{9D8B030D-6E8A-4147-A177-3AD203B41FA5}">
                      <a16:colId xmlns:a16="http://schemas.microsoft.com/office/drawing/2014/main" val="1062161685"/>
                    </a:ext>
                  </a:extLst>
                </a:gridCol>
                <a:gridCol w="1468582">
                  <a:extLst>
                    <a:ext uri="{9D8B030D-6E8A-4147-A177-3AD203B41FA5}">
                      <a16:colId xmlns:a16="http://schemas.microsoft.com/office/drawing/2014/main" val="273057783"/>
                    </a:ext>
                  </a:extLst>
                </a:gridCol>
              </a:tblGrid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Roosendaal MO11-1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MO11-1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Hulsdonk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7563614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Grenswachters JO11-1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JO11-3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De Buizerd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 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2998637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Halsteren JO12-1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JO12-1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De Beek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B 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7989899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JO11-2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DVO'60 JO11-2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Jac van Hoek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 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2577253"/>
                  </a:ext>
                </a:extLst>
              </a:tr>
              <a:tr h="27311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JO11-1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Halsteren JO11-3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Jac van Hoek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 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417964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1296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323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7"/>
    </mc:Choice>
    <mc:Fallback xmlns="">
      <p:transition spd="slow" advTm="92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6B4960-9D75-E82C-2C29-A31801D48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FB2C1EBC-D835-B1B5-2C87-9997CCAEAB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35000"/>
          </a:blip>
          <a:srcRect t="9581" b="1466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33A8583-C0D8-6D54-2B6A-5CA75C596722}"/>
              </a:ext>
            </a:extLst>
          </p:cNvPr>
          <p:cNvSpPr/>
          <p:nvPr/>
        </p:nvSpPr>
        <p:spPr>
          <a:xfrm>
            <a:off x="203201" y="5350937"/>
            <a:ext cx="11693236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WEDSTRIJDEN BOVENBOUW</a:t>
            </a:r>
            <a:endParaRPr lang="en-US" sz="3600" b="0" cap="none" spc="0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hoek 3">
            <a:extLst>
              <a:ext uri="{FF2B5EF4-FFF2-40B4-BE49-F238E27FC236}">
                <a16:creationId xmlns:a16="http://schemas.microsoft.com/office/drawing/2014/main" id="{3FC7CEAF-AA4E-8C8D-CEA1-8B8F2D740CA6}"/>
              </a:ext>
            </a:extLst>
          </p:cNvPr>
          <p:cNvSpPr/>
          <p:nvPr/>
        </p:nvSpPr>
        <p:spPr>
          <a:xfrm>
            <a:off x="3241270" y="89990"/>
            <a:ext cx="5535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ZATERDAG 30 MEI</a:t>
            </a:r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225AC494-9BCA-4842-D8A7-8391F4D402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967860"/>
              </p:ext>
            </p:extLst>
          </p:nvPr>
        </p:nvGraphicFramePr>
        <p:xfrm>
          <a:off x="387927" y="1779899"/>
          <a:ext cx="11416145" cy="1013460"/>
        </p:xfrm>
        <a:graphic>
          <a:graphicData uri="http://schemas.openxmlformats.org/drawingml/2006/table">
            <a:tbl>
              <a:tblPr/>
              <a:tblGrid>
                <a:gridCol w="1347051">
                  <a:extLst>
                    <a:ext uri="{9D8B030D-6E8A-4147-A177-3AD203B41FA5}">
                      <a16:colId xmlns:a16="http://schemas.microsoft.com/office/drawing/2014/main" val="222702092"/>
                    </a:ext>
                  </a:extLst>
                </a:gridCol>
                <a:gridCol w="844660">
                  <a:extLst>
                    <a:ext uri="{9D8B030D-6E8A-4147-A177-3AD203B41FA5}">
                      <a16:colId xmlns:a16="http://schemas.microsoft.com/office/drawing/2014/main" val="2362088379"/>
                    </a:ext>
                  </a:extLst>
                </a:gridCol>
                <a:gridCol w="2555780">
                  <a:extLst>
                    <a:ext uri="{9D8B030D-6E8A-4147-A177-3AD203B41FA5}">
                      <a16:colId xmlns:a16="http://schemas.microsoft.com/office/drawing/2014/main" val="1117360060"/>
                    </a:ext>
                  </a:extLst>
                </a:gridCol>
                <a:gridCol w="1997930">
                  <a:extLst>
                    <a:ext uri="{9D8B030D-6E8A-4147-A177-3AD203B41FA5}">
                      <a16:colId xmlns:a16="http://schemas.microsoft.com/office/drawing/2014/main" val="3583519110"/>
                    </a:ext>
                  </a:extLst>
                </a:gridCol>
                <a:gridCol w="3397122">
                  <a:extLst>
                    <a:ext uri="{9D8B030D-6E8A-4147-A177-3AD203B41FA5}">
                      <a16:colId xmlns:a16="http://schemas.microsoft.com/office/drawing/2014/main" val="1062161685"/>
                    </a:ext>
                  </a:extLst>
                </a:gridCol>
                <a:gridCol w="1273602">
                  <a:extLst>
                    <a:ext uri="{9D8B030D-6E8A-4147-A177-3AD203B41FA5}">
                      <a16:colId xmlns:a16="http://schemas.microsoft.com/office/drawing/2014/main" val="273057783"/>
                    </a:ext>
                  </a:extLst>
                </a:gridCol>
              </a:tblGrid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JO16-1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 Fendert JO16-1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Jac van Hoek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417964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1296537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168583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373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248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75"/>
    </mc:Choice>
    <mc:Fallback xmlns="">
      <p:transition spd="slow" advTm="105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845783-86F5-C705-0A61-21716EF7E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78D3CEA0-E15D-485C-0E86-6F21945F0E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35000"/>
          </a:blip>
          <a:srcRect t="9581" b="1466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5EA7945-0316-A2DD-99EE-210AEFCBE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93E36D62-45D6-8B1E-47A5-88F4A7B70D0D}"/>
              </a:ext>
            </a:extLst>
          </p:cNvPr>
          <p:cNvSpPr/>
          <p:nvPr/>
        </p:nvSpPr>
        <p:spPr>
          <a:xfrm>
            <a:off x="184728" y="5350937"/>
            <a:ext cx="11813308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WEDSTRIJDEN SENIOREN ZATERDAG</a:t>
            </a:r>
            <a:endParaRPr lang="en-US" sz="3600" b="0" cap="none" spc="0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BAEAA93-7007-0233-DBF3-058FBB8B4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BFC0FD3-C206-7A59-4537-E32BC1C11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hthoek 2">
            <a:extLst>
              <a:ext uri="{FF2B5EF4-FFF2-40B4-BE49-F238E27FC236}">
                <a16:creationId xmlns:a16="http://schemas.microsoft.com/office/drawing/2014/main" id="{E27AE4BB-57C6-9083-2EC5-7F742E80B0B4}"/>
              </a:ext>
            </a:extLst>
          </p:cNvPr>
          <p:cNvSpPr/>
          <p:nvPr/>
        </p:nvSpPr>
        <p:spPr>
          <a:xfrm>
            <a:off x="3241270" y="89990"/>
            <a:ext cx="5535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ZATERDAG 30 MEI</a:t>
            </a:r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3EA3D82A-2023-F9CE-19A6-A7D503430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42870"/>
              </p:ext>
            </p:extLst>
          </p:nvPr>
        </p:nvGraphicFramePr>
        <p:xfrm>
          <a:off x="397164" y="1779899"/>
          <a:ext cx="11379201" cy="760095"/>
        </p:xfrm>
        <a:graphic>
          <a:graphicData uri="http://schemas.openxmlformats.org/drawingml/2006/table">
            <a:tbl>
              <a:tblPr/>
              <a:tblGrid>
                <a:gridCol w="1342692">
                  <a:extLst>
                    <a:ext uri="{9D8B030D-6E8A-4147-A177-3AD203B41FA5}">
                      <a16:colId xmlns:a16="http://schemas.microsoft.com/office/drawing/2014/main" val="222702092"/>
                    </a:ext>
                  </a:extLst>
                </a:gridCol>
                <a:gridCol w="841927">
                  <a:extLst>
                    <a:ext uri="{9D8B030D-6E8A-4147-A177-3AD203B41FA5}">
                      <a16:colId xmlns:a16="http://schemas.microsoft.com/office/drawing/2014/main" val="2362088379"/>
                    </a:ext>
                  </a:extLst>
                </a:gridCol>
                <a:gridCol w="2754567">
                  <a:extLst>
                    <a:ext uri="{9D8B030D-6E8A-4147-A177-3AD203B41FA5}">
                      <a16:colId xmlns:a16="http://schemas.microsoft.com/office/drawing/2014/main" val="1117360060"/>
                    </a:ext>
                  </a:extLst>
                </a:gridCol>
                <a:gridCol w="2040760">
                  <a:extLst>
                    <a:ext uri="{9D8B030D-6E8A-4147-A177-3AD203B41FA5}">
                      <a16:colId xmlns:a16="http://schemas.microsoft.com/office/drawing/2014/main" val="3583519110"/>
                    </a:ext>
                  </a:extLst>
                </a:gridCol>
                <a:gridCol w="3129775">
                  <a:extLst>
                    <a:ext uri="{9D8B030D-6E8A-4147-A177-3AD203B41FA5}">
                      <a16:colId xmlns:a16="http://schemas.microsoft.com/office/drawing/2014/main" val="1062161685"/>
                    </a:ext>
                  </a:extLst>
                </a:gridCol>
                <a:gridCol w="1269480">
                  <a:extLst>
                    <a:ext uri="{9D8B030D-6E8A-4147-A177-3AD203B41FA5}">
                      <a16:colId xmlns:a16="http://schemas.microsoft.com/office/drawing/2014/main" val="273057783"/>
                    </a:ext>
                  </a:extLst>
                </a:gridCol>
              </a:tblGrid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Vrederust 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Vrederust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7563614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15:30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 Markiezaten 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Jac van Hoek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417964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nl-NL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1296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10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64"/>
    </mc:Choice>
    <mc:Fallback xmlns="">
      <p:transition spd="slow" advTm="10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ECF217-48BB-4214-0A3E-45D0A17C5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E99F3C38-6BA5-7DA1-A5FE-FFBB2412A5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35000"/>
          </a:blip>
          <a:srcRect t="9581" b="1466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F8A8B60-0951-D7D0-1F95-55B8F9F62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E563CB6-3361-F30C-183C-391ED405F287}"/>
              </a:ext>
            </a:extLst>
          </p:cNvPr>
          <p:cNvSpPr/>
          <p:nvPr/>
        </p:nvSpPr>
        <p:spPr>
          <a:xfrm>
            <a:off x="212436" y="5320142"/>
            <a:ext cx="11767127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WEDSTRIJDEN SENIOREN ZONDAG</a:t>
            </a:r>
            <a:endParaRPr lang="en-US" sz="3600" b="0" cap="none" spc="0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40196C8-34EA-08DB-9702-5150FE001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67DB5CF-F594-AE2C-B219-6186C8D81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hoek 3">
            <a:extLst>
              <a:ext uri="{FF2B5EF4-FFF2-40B4-BE49-F238E27FC236}">
                <a16:creationId xmlns:a16="http://schemas.microsoft.com/office/drawing/2014/main" id="{294B00A5-0E5D-9C2B-5036-5427E5708D76}"/>
              </a:ext>
            </a:extLst>
          </p:cNvPr>
          <p:cNvSpPr/>
          <p:nvPr/>
        </p:nvSpPr>
        <p:spPr>
          <a:xfrm>
            <a:off x="3504520" y="89990"/>
            <a:ext cx="50088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ZONDAG 10 MEI</a:t>
            </a:r>
            <a:endParaRPr lang="nl-NL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CA9A7BB7-C954-0301-8FB7-536769DAFA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078471"/>
              </p:ext>
            </p:extLst>
          </p:nvPr>
        </p:nvGraphicFramePr>
        <p:xfrm>
          <a:off x="323273" y="1779899"/>
          <a:ext cx="11434618" cy="760095"/>
        </p:xfrm>
        <a:graphic>
          <a:graphicData uri="http://schemas.openxmlformats.org/drawingml/2006/table">
            <a:tbl>
              <a:tblPr/>
              <a:tblGrid>
                <a:gridCol w="1349231">
                  <a:extLst>
                    <a:ext uri="{9D8B030D-6E8A-4147-A177-3AD203B41FA5}">
                      <a16:colId xmlns:a16="http://schemas.microsoft.com/office/drawing/2014/main" val="222702092"/>
                    </a:ext>
                  </a:extLst>
                </a:gridCol>
                <a:gridCol w="846027">
                  <a:extLst>
                    <a:ext uri="{9D8B030D-6E8A-4147-A177-3AD203B41FA5}">
                      <a16:colId xmlns:a16="http://schemas.microsoft.com/office/drawing/2014/main" val="2362088379"/>
                    </a:ext>
                  </a:extLst>
                </a:gridCol>
                <a:gridCol w="2767982">
                  <a:extLst>
                    <a:ext uri="{9D8B030D-6E8A-4147-A177-3AD203B41FA5}">
                      <a16:colId xmlns:a16="http://schemas.microsoft.com/office/drawing/2014/main" val="1117360060"/>
                    </a:ext>
                  </a:extLst>
                </a:gridCol>
                <a:gridCol w="1675873">
                  <a:extLst>
                    <a:ext uri="{9D8B030D-6E8A-4147-A177-3AD203B41FA5}">
                      <a16:colId xmlns:a16="http://schemas.microsoft.com/office/drawing/2014/main" val="3583519110"/>
                    </a:ext>
                  </a:extLst>
                </a:gridCol>
                <a:gridCol w="3079781">
                  <a:extLst>
                    <a:ext uri="{9D8B030D-6E8A-4147-A177-3AD203B41FA5}">
                      <a16:colId xmlns:a16="http://schemas.microsoft.com/office/drawing/2014/main" val="1062161685"/>
                    </a:ext>
                  </a:extLst>
                </a:gridCol>
                <a:gridCol w="1715724">
                  <a:extLst>
                    <a:ext uri="{9D8B030D-6E8A-4147-A177-3AD203B41FA5}">
                      <a16:colId xmlns:a16="http://schemas.microsoft.com/office/drawing/2014/main" val="273057783"/>
                    </a:ext>
                  </a:extLst>
                </a:gridCol>
              </a:tblGrid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WVV'67 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Jac van Hoek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7563614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WVV'67 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Jac van Hoek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417964"/>
                  </a:ext>
                </a:extLst>
              </a:tr>
              <a:tr h="2278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10-05-2026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14:30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METO 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WVV'67 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Sportpark Jac van Hoek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veld 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1296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08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30"/>
    </mc:Choice>
    <mc:Fallback xmlns="">
      <p:transition spd="slow" advTm="96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60d28e6-2711-41c7-a68f-702f23d4c114}" enabled="1" method="Privileged" siteId="{f0660551-7f49-4caa-9af7-c22f7cb31c2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322</Words>
  <Application>Microsoft Macintosh PowerPoint</Application>
  <PresentationFormat>Breedbeeld</PresentationFormat>
  <Paragraphs>158</Paragraphs>
  <Slides>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Aptos Narrow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 Overveld, Frank</dc:creator>
  <cp:lastModifiedBy>Eddy Huybrechts</cp:lastModifiedBy>
  <cp:revision>124</cp:revision>
  <dcterms:created xsi:type="dcterms:W3CDTF">2025-08-08T09:24:44Z</dcterms:created>
  <dcterms:modified xsi:type="dcterms:W3CDTF">2026-05-28T18:53:50Z</dcterms:modified>
</cp:coreProperties>
</file>