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8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19" autoAdjust="0"/>
    <p:restoredTop sz="86394"/>
  </p:normalViewPr>
  <p:slideViewPr>
    <p:cSldViewPr snapToGrid="0">
      <p:cViewPr varScale="1">
        <p:scale>
          <a:sx n="123" d="100"/>
          <a:sy n="123" d="100"/>
        </p:scale>
        <p:origin x="200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7E5D-DFBE-43B0-A2B6-775A43DC3EA7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B6A7-26F9-48D3-A78F-6F23184BB40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639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7CAF-A487-0AC0-96B2-D0DED5D8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7605F8-F8A5-21F1-549C-46B97088A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99AAAF-ED84-4424-3539-09C1E25A3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D47B61-4FF9-55E6-677A-9141AFBFF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105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C535-25A1-46DC-0E29-42C46E14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7F2A7-715F-CD0D-D346-E5271883C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0D701E-1C4B-F9C6-3A9C-D036892F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94DA61-1E9C-A466-237D-CA07BD5A3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347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3F23-ECE0-B7DC-951F-F4955D40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B1CEBA-6506-DD6F-8E83-05251E575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311714-A28E-3F9B-B763-044EAC44E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2F9C99-07D9-5CB5-1BBC-8EC195AE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158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D8B9-563F-5F0B-5ABB-90EBD14C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558715-3EE5-700A-874B-496C9968F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6791AB-49CE-2952-F122-3596C1745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429104-61D5-21D0-55E6-C149A218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81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875F-2C20-1598-4CDD-E72F0D0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747398-BB80-7482-E6F9-D4ABC917B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5C0C4E-17AC-C2AE-DA37-5B1384C28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DE5E8B-0661-096D-DCB7-EF01D5286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754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CFA4-924D-0EE9-0EAC-270C304A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A667E1-E437-56E9-6E93-48212D52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326952-9E99-8C8D-A310-206ABFA1A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71D647-75F5-BA27-A90E-0220F354E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98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C31-85F4-F2D6-14E9-A4C2980D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9BD059-72C9-FA0D-17C6-FCF133FB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310C7-79F0-86BD-99F0-6E07C19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01127-43A3-F94F-DD03-BE288197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CE7A8-4333-413A-0CAF-083E7FB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61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A1335-904A-CDE1-C1CD-FA33836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419CA1-52DB-D218-64F0-57CD4E1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D29742-2341-8C29-3820-3D8CA706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81FF7-C983-7C3E-31CD-66EB61B9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C59C5-DF01-0D03-3469-8D4B4385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37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4308F7-6222-84DC-1268-9D1A564CF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81FF6E-BA5F-D4CC-0B6D-E6B641A2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467AA-8861-A3DA-B6FB-DD8322F7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E8BF4-0B82-4003-941C-BA54EB3C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655AC9-3875-F98C-ECDA-A33D43A6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405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01D9-2592-3FA2-897C-0FACD541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DE384-1247-71D6-2165-BACCEB01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90C9A-5AA5-84B9-F421-ACDD867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08FB4-EFFC-54AF-0030-0C59FBFE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18A38-5DD7-1E8B-BA21-A54ED520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8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DF71C-3534-69D4-C70A-8D51AFCA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A259D-F1AA-C8E4-9066-0C3EC6D4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E9422-F5DA-D7C0-B92E-86A40627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37237-C5B6-22F4-A480-5C44F3F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30C8D-84F9-90BA-A030-A06E7F29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56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2C01A-2709-3C98-F23B-1863BB80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E8D2-9D95-6E7B-3632-724079BB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F108EB-658B-08F6-BEF8-E5DAED93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FB3D3-6F3C-80DF-0E5E-A62699E9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268CC-7858-F41A-A60B-3872AE81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7BF20-EA61-BCB5-54B3-98D8424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1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759B-4D3E-A246-D25C-BDD8DE48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43AB2C-4A78-0BAA-CAE3-2E00BF2F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D5E4FD-DD28-8B1D-FA06-3A4E4C3D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3C1167-E6E2-AEE4-247D-D04369729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CE782B-10F0-1657-FAB6-027611D0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40DD29-FF9E-0765-3D2E-25AF6469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DCE47A-0244-FDD3-536D-5DF161F1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59A700-1B5B-B563-C8B3-EED969F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2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22177-660A-4C38-AF0C-D7F46577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7A7BF8-6C58-C548-4833-B1C6A1F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3FDE90-BFFD-8D49-1C31-FB13527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DC686B-F78C-B492-D9C3-046B104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96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4A4C2-A57E-2654-5E1B-EBBC478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073577-4CC5-2DAE-0506-EDE894F4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302108-2A31-EC6F-C0CF-147FE8B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93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D074-188D-87E8-56B9-193DD1E7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CE8B3-8FC4-C275-1AD9-8C539A0E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B37EB7-5C7B-3A4E-EA42-76BD5B67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D8A1F4-517A-D9FA-E3B5-62009BC7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F5A50-C33E-56F6-5EC2-75C7D365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A1EAD-7A7E-FEA5-B83A-E848691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7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B7B36-BCA7-F29E-F15E-66F1D778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562640-2D5D-27A5-22ED-1A82A8260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F38CD-4D7B-1D34-03A8-0CF3B930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D51A1-BFD4-9580-3622-7A9085D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C67FAC-1175-4BBF-AC33-FBB5B58D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70D46-13E5-52FD-91DB-F46A802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66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9F58CA-35F8-F099-00E3-D959EDA3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C054F5-8056-CEE5-10D3-3D5A7E99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0E40A1-C3C1-439C-20EC-FA04E9CEC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36865-1E77-492A-B9DB-EB3255ED3362}" type="datetimeFigureOut">
              <a:rPr lang="en-NL" smtClean="0"/>
              <a:t>10/28/25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B9B4B2-62C1-AEFB-89EB-FC4B2A1E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ADA4E-FB35-1D20-BB16-97F26F71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54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FDA1D-7961-440E-7D97-71D273CB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C1918C-E0ED-9663-E063-6999453B40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BA54C3-9D31-36C1-2623-1B3AF2C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89571E-A95C-C506-3FF2-B13CCD54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1785C6-9038-F6AE-9F6E-0880E519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D3E05593-0F60-A7ED-9E88-8850234578B5}"/>
              </a:ext>
            </a:extLst>
          </p:cNvPr>
          <p:cNvSpPr/>
          <p:nvPr/>
        </p:nvSpPr>
        <p:spPr>
          <a:xfrm>
            <a:off x="1542285" y="712353"/>
            <a:ext cx="9107430" cy="33701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</a:rPr>
              <a:t>WELKOM BIJ VOETBALVERENIGING</a:t>
            </a:r>
            <a:endParaRPr lang="nl-NL" sz="50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METO</a:t>
            </a:r>
            <a:endParaRPr lang="nl-NL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29E7B6-75A1-CCBC-F002-355AA6D767F7}"/>
              </a:ext>
            </a:extLst>
          </p:cNvPr>
          <p:cNvSpPr txBox="1"/>
          <p:nvPr/>
        </p:nvSpPr>
        <p:spPr>
          <a:xfrm>
            <a:off x="418514" y="5391973"/>
            <a:ext cx="1135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</a:rPr>
              <a:t>HET PROGRAMMA VOOR ZATERDAG EN ZONDAG</a:t>
            </a:r>
          </a:p>
        </p:txBody>
      </p:sp>
    </p:spTree>
    <p:extLst>
      <p:ext uri="{BB962C8B-B14F-4D97-AF65-F5344CB8AC3E}">
        <p14:creationId xmlns:p14="http://schemas.microsoft.com/office/powerpoint/2010/main" val="4467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BC7AC-736D-C3D1-B7D0-8D1BA2B3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D35C5C-A9AF-275E-8534-8F8A6995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85672D-9ADF-5BA6-0A4D-8ED62B51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9F4356-3673-6F45-2F59-FFAB19CE6BEE}"/>
              </a:ext>
            </a:extLst>
          </p:cNvPr>
          <p:cNvSpPr/>
          <p:nvPr/>
        </p:nvSpPr>
        <p:spPr>
          <a:xfrm>
            <a:off x="3011879" y="5343936"/>
            <a:ext cx="599406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ONDERBOUW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4260B3-CF49-7474-1849-DB79EFFFE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BAE10E-C05B-80DA-7D9F-DB9E9EFA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A5F004C1-DAF4-5A9D-F8EC-6F2B9527CF71}"/>
              </a:ext>
            </a:extLst>
          </p:cNvPr>
          <p:cNvSpPr/>
          <p:nvPr/>
        </p:nvSpPr>
        <p:spPr>
          <a:xfrm>
            <a:off x="2208353" y="89990"/>
            <a:ext cx="7601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 NOVEMBER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AB01D72-EF77-5952-5BF7-D379FE6DB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50453"/>
              </p:ext>
            </p:extLst>
          </p:nvPr>
        </p:nvGraphicFramePr>
        <p:xfrm>
          <a:off x="353568" y="1243898"/>
          <a:ext cx="11484864" cy="3771900"/>
        </p:xfrm>
        <a:graphic>
          <a:graphicData uri="http://schemas.openxmlformats.org/drawingml/2006/table">
            <a:tbl>
              <a:tblPr/>
              <a:tblGrid>
                <a:gridCol w="1371323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83227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35873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784763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086814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ODIO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Markiezaten veld 1 A2b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Cluzona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Doelen 5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Zeelandia Middelb. JO9-4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Markiezaten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veld 1 A2b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Steenbergen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Markiezaten veld 1 A2a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Halsteren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2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1005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DOSKO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2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ODIO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Heiloop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veld 2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Halsteren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2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DOSKO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2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18225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DOSKO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Halsteren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2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2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E4EAE-9D89-3A32-AF9C-7358400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E81B4B-546B-582D-66D1-460C775F2E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5C6A6D-6ED8-5C00-2829-94AAF8B2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88ED0C-8671-2543-7FE6-9D349C843AED}"/>
              </a:ext>
            </a:extLst>
          </p:cNvPr>
          <p:cNvSpPr/>
          <p:nvPr/>
        </p:nvSpPr>
        <p:spPr>
          <a:xfrm>
            <a:off x="2940449" y="5343936"/>
            <a:ext cx="613693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MIDDENBOUW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E6060E-5C15-777B-B2FB-0B8C22B2C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996C6E-1E9E-6F45-5C32-56B84744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1AC8B0C6-B23E-FB05-ABA2-2CD8962D6454}"/>
              </a:ext>
            </a:extLst>
          </p:cNvPr>
          <p:cNvSpPr/>
          <p:nvPr/>
        </p:nvSpPr>
        <p:spPr>
          <a:xfrm>
            <a:off x="2208353" y="89990"/>
            <a:ext cx="7601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 NOVEMBER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5B706BF-02BD-CAFD-5F54-690BA0EED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90040"/>
              </p:ext>
            </p:extLst>
          </p:nvPr>
        </p:nvGraphicFramePr>
        <p:xfrm>
          <a:off x="353568" y="1514064"/>
          <a:ext cx="11484864" cy="3549015"/>
        </p:xfrm>
        <a:graphic>
          <a:graphicData uri="http://schemas.openxmlformats.org/drawingml/2006/table">
            <a:tbl>
              <a:tblPr/>
              <a:tblGrid>
                <a:gridCol w="1360932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83227">
                  <a:extLst>
                    <a:ext uri="{9D8B030D-6E8A-4147-A177-3AD203B41FA5}">
                      <a16:colId xmlns:a16="http://schemas.microsoft.com/office/drawing/2014/main" val="82702930"/>
                    </a:ext>
                  </a:extLst>
                </a:gridCol>
                <a:gridCol w="2345265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724264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171176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Halsteren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Beek veld C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DEVO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67322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Krabbendijke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Krabbendijke veld 2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Kapelle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JO11-5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4960-9D75-E82C-2C29-A31801D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C1EBC-D835-B1B5-2C87-9997CCAEA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3A8583-C0D8-6D54-2B6A-5CA75C596722}"/>
              </a:ext>
            </a:extLst>
          </p:cNvPr>
          <p:cNvSpPr/>
          <p:nvPr/>
        </p:nvSpPr>
        <p:spPr>
          <a:xfrm>
            <a:off x="3128553" y="5350937"/>
            <a:ext cx="576072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BOVENBOUW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3FC7CEAF-AA4E-8C8D-CEA1-8B8F2D740CA6}"/>
              </a:ext>
            </a:extLst>
          </p:cNvPr>
          <p:cNvSpPr/>
          <p:nvPr/>
        </p:nvSpPr>
        <p:spPr>
          <a:xfrm>
            <a:off x="2208353" y="89990"/>
            <a:ext cx="7601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 NOVEMBER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A39A414-D797-A8E2-DBE5-25E068E2A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34463"/>
              </p:ext>
            </p:extLst>
          </p:nvPr>
        </p:nvGraphicFramePr>
        <p:xfrm>
          <a:off x="353568" y="1514064"/>
          <a:ext cx="11484864" cy="2828925"/>
        </p:xfrm>
        <a:graphic>
          <a:graphicData uri="http://schemas.openxmlformats.org/drawingml/2006/table">
            <a:tbl>
              <a:tblPr/>
              <a:tblGrid>
                <a:gridCol w="1277805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2637511959"/>
                    </a:ext>
                  </a:extLst>
                </a:gridCol>
                <a:gridCol w="2639291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523756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171176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Fendert MO13-1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Fendert veld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VVC'68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Noormannen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Prelaat veld 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HKW'21 JO15-1JM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Kouter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Boeimeer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7"/>
    </mc:Choice>
    <mc:Fallback xmlns="">
      <p:transition spd="slow" advTm="8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45783-86F5-C705-0A61-21716EF7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D3CEA0-E15D-485C-0E86-6F21945F0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EA7945-0316-A2DD-99EE-210AEFCB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3E36D62-45D6-8B1E-47A5-88F4A7B70D0D}"/>
              </a:ext>
            </a:extLst>
          </p:cNvPr>
          <p:cNvSpPr/>
          <p:nvPr/>
        </p:nvSpPr>
        <p:spPr>
          <a:xfrm>
            <a:off x="1850834" y="5350937"/>
            <a:ext cx="853807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ZATERDAG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AEAA93-7007-0233-DBF3-058FBB8B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FC0FD3-C206-7A59-4537-E32BC1C1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E27AE4BB-57C6-9083-2EC5-7F742E80B0B4}"/>
              </a:ext>
            </a:extLst>
          </p:cNvPr>
          <p:cNvSpPr/>
          <p:nvPr/>
        </p:nvSpPr>
        <p:spPr>
          <a:xfrm>
            <a:off x="2208353" y="89990"/>
            <a:ext cx="7601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1 NOVEMBER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BBF2FE6-58F5-D863-A86F-7FA4D7296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63242"/>
              </p:ext>
            </p:extLst>
          </p:nvPr>
        </p:nvGraphicFramePr>
        <p:xfrm>
          <a:off x="353568" y="1514064"/>
          <a:ext cx="11484864" cy="942975"/>
        </p:xfrm>
        <a:graphic>
          <a:graphicData uri="http://schemas.openxmlformats.org/drawingml/2006/table">
            <a:tbl>
              <a:tblPr/>
              <a:tblGrid>
                <a:gridCol w="140249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3509816959"/>
                    </a:ext>
                  </a:extLst>
                </a:gridCol>
                <a:gridCol w="226213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724264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171176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Fendert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Fendert 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44329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F217-48BB-4214-0A3E-45D0A17C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9F3C38-6BA5-7DA1-A5FE-FFBB2412A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8A8B60-0951-D7D0-1F95-55B8F9F62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563CB6-3361-F30C-183C-391ED405F287}"/>
              </a:ext>
            </a:extLst>
          </p:cNvPr>
          <p:cNvSpPr/>
          <p:nvPr/>
        </p:nvSpPr>
        <p:spPr>
          <a:xfrm>
            <a:off x="2475147" y="5320142"/>
            <a:ext cx="706752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ZONDAG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196C8-34EA-08DB-9702-5150FE001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DB5CF-F594-AE2C-B219-6186C8D81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294B00A5-0E5D-9C2B-5036-5427E5708D76}"/>
              </a:ext>
            </a:extLst>
          </p:cNvPr>
          <p:cNvSpPr/>
          <p:nvPr/>
        </p:nvSpPr>
        <p:spPr>
          <a:xfrm>
            <a:off x="2592976" y="89990"/>
            <a:ext cx="6831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ZONDAG 19 OKTOBER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3D32C92-06FB-6191-F1D4-5DABD9EB2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34276"/>
              </p:ext>
            </p:extLst>
          </p:nvPr>
        </p:nvGraphicFramePr>
        <p:xfrm>
          <a:off x="353568" y="1514064"/>
          <a:ext cx="11484864" cy="942975"/>
        </p:xfrm>
        <a:graphic>
          <a:graphicData uri="http://schemas.openxmlformats.org/drawingml/2006/table">
            <a:tbl>
              <a:tblPr/>
              <a:tblGrid>
                <a:gridCol w="140249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3749501765"/>
                    </a:ext>
                  </a:extLst>
                </a:gridCol>
                <a:gridCol w="2397219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724264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171176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02-11-2025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NVS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02-11-2025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NVS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02-11-2025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NVS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365</Words>
  <Application>Microsoft Macintosh PowerPoint</Application>
  <PresentationFormat>Breedbeeld</PresentationFormat>
  <Paragraphs>150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Narrow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Overveld, Frank</dc:creator>
  <cp:lastModifiedBy>Eddy Huybrechts</cp:lastModifiedBy>
  <cp:revision>42</cp:revision>
  <dcterms:created xsi:type="dcterms:W3CDTF">2025-08-08T09:24:44Z</dcterms:created>
  <dcterms:modified xsi:type="dcterms:W3CDTF">2025-10-28T16:11:08Z</dcterms:modified>
</cp:coreProperties>
</file>