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86379"/>
  </p:normalViewPr>
  <p:slideViewPr>
    <p:cSldViewPr snapToGrid="0">
      <p:cViewPr varScale="1">
        <p:scale>
          <a:sx n="138" d="100"/>
          <a:sy n="138" d="100"/>
        </p:scale>
        <p:origin x="10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2/4/26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2/4/26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64655" y="5391973"/>
            <a:ext cx="1203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267855" y="5343936"/>
            <a:ext cx="1167476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2454159" y="21166"/>
            <a:ext cx="7109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7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14551"/>
              </p:ext>
            </p:extLst>
          </p:nvPr>
        </p:nvGraphicFramePr>
        <p:xfrm>
          <a:off x="1237672" y="1050225"/>
          <a:ext cx="9910618" cy="3547110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3990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928186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575047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Vivoo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Heiloop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Krabbendijke JO9-1JM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Krabbendijke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Heiloop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NSV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Zeelandia Middelb. JO9-4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Veerse Poort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Heiloop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Kruse Mat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NVS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Kruse Mat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Smerdiek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Kruse Mat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75875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57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49382" y="5343936"/>
            <a:ext cx="1168399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2454156" y="71518"/>
            <a:ext cx="710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7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FBF90C9-9EA6-9E0A-D773-25C06A7DF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46963"/>
              </p:ext>
            </p:extLst>
          </p:nvPr>
        </p:nvGraphicFramePr>
        <p:xfrm>
          <a:off x="1237672" y="1779899"/>
          <a:ext cx="9910618" cy="1520190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152089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2436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72585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Lepelstr. Boys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Lepelstraatse Boys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Seringenlaan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hoofdveld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986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JO12-3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989899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Goes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7725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HSC'28 JO11-1JM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Harella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203201" y="5350937"/>
            <a:ext cx="1169323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2454156" y="89990"/>
            <a:ext cx="710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7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25AC494-9BCA-4842-D8A7-8391F4D40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26547"/>
              </p:ext>
            </p:extLst>
          </p:nvPr>
        </p:nvGraphicFramePr>
        <p:xfrm>
          <a:off x="1237672" y="1779899"/>
          <a:ext cx="9910618" cy="1266825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1874998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949120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DSE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Hoge Neerstraat (West)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SJO HSVC'20 JO14-1JM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VVC'68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858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JO16-3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7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"/>
    </mc:Choice>
    <mc:Fallback xmlns="">
      <p:transition spd="slow" advTm="1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4728" y="5350937"/>
            <a:ext cx="118133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2454156" y="89990"/>
            <a:ext cx="710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7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EA3D82A-2023-F9CE-19A6-A7D50343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68978"/>
              </p:ext>
            </p:extLst>
          </p:nvPr>
        </p:nvGraphicFramePr>
        <p:xfrm>
          <a:off x="1237672" y="1779899"/>
          <a:ext cx="9910618" cy="760095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3990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7773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72585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VVC'68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VVC'68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"/>
    </mc:Choice>
    <mc:Fallback xmlns="">
      <p:transition spd="slow" advTm="10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12436" y="5320142"/>
            <a:ext cx="11767127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2717409" y="89990"/>
            <a:ext cx="6583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8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A9A7BB7-C954-0301-8FB7-536769DA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77217"/>
              </p:ext>
            </p:extLst>
          </p:nvPr>
        </p:nvGraphicFramePr>
        <p:xfrm>
          <a:off x="1237672" y="1779899"/>
          <a:ext cx="9910618" cy="760095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3990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7773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72585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Heiloop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Virtus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UITGESTELD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Hontenisse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't Prinsebos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359</Words>
  <Application>Microsoft Macintosh PowerPoint</Application>
  <PresentationFormat>Breedbeeld</PresentationFormat>
  <Paragraphs>175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89</cp:revision>
  <dcterms:created xsi:type="dcterms:W3CDTF">2025-08-08T09:24:44Z</dcterms:created>
  <dcterms:modified xsi:type="dcterms:W3CDTF">2026-02-04T19:20:07Z</dcterms:modified>
</cp:coreProperties>
</file>