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59" r:id="rId3"/>
    <p:sldId id="258" r:id="rId4"/>
    <p:sldId id="257" r:id="rId5"/>
    <p:sldId id="261" r:id="rId6"/>
    <p:sldId id="262" r:id="rId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69" autoAdjust="0"/>
    <p:restoredTop sz="86394"/>
  </p:normalViewPr>
  <p:slideViewPr>
    <p:cSldViewPr snapToGrid="0">
      <p:cViewPr varScale="1">
        <p:scale>
          <a:sx n="130" d="100"/>
          <a:sy n="130" d="100"/>
        </p:scale>
        <p:origin x="216" y="3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D7E5D-DFBE-43B0-A2B6-775A43DC3EA7}" type="datetimeFigureOut">
              <a:rPr lang="en-NL" smtClean="0"/>
              <a:t>11/5/25</a:t>
            </a:fld>
            <a:endParaRPr lang="en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EB6A7-26F9-48D3-A78F-6F23184BB40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5639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47CAF-A487-0AC0-96B2-D0DED5D82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17605F8-F8A5-21F1-549C-46B97088AF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399AAAF-ED84-4424-3539-09C1E25A3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3D47B61-4FF9-55E6-677A-9141AFBFF6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9105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FC535-25A1-46DC-0E29-42C46E141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9A7F2A7-715F-CD0D-D346-E5271883CA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F0D701E-1C4B-F9C6-3A9C-D036892FC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94DA61-1E9C-A466-237D-CA07BD5A3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43473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63F23-ECE0-B7DC-951F-F4955D40A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5B1CEBA-6506-DD6F-8E83-05251E575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9311714-A28E-3F9B-B763-044EAC44E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2F9C99-07D9-5CB5-1BBC-8EC195AEB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41584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2D8B9-563F-5F0B-5ABB-90EBD14C6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9558715-3EE5-700A-874B-496C9968F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A6791AB-49CE-2952-F122-3596C1745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429104-61D5-21D0-55E6-C149A218D4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3812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3875F-2C20-1598-4CDD-E72F0D01A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2747398-BB80-7482-E6F9-D4ABC917B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85C0C4E-17AC-C2AE-DA37-5B1384C28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DE5E8B-0661-096D-DCB7-EF01D5286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17540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3CFA4-924D-0EE9-0EAC-270C304A6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2A667E1-E437-56E9-6E93-48212D523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4326952-9E99-8C8D-A310-206ABFA1A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71D647-75F5-BA27-A90E-0220F354E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8988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07C31-85F4-F2D6-14E9-A4C2980D2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59BD059-72C9-FA0D-17C6-FCF133FBF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0310C7-79F0-86BD-99F0-6E07C196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11/5/25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D01127-43A3-F94F-DD03-BE288197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1CE7A8-4333-413A-0CAF-083E7FB0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3619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A1335-904A-CDE1-C1CD-FA33836D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F419CA1-52DB-D218-64F0-57CD4E1B6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D29742-2341-8C29-3820-3D8CA706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11/5/25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A81FF7-C983-7C3E-31CD-66EB61B9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DC59C5-DF01-0D03-3469-8D4B4385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6370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64308F7-6222-84DC-1268-9D1A564CF6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E81FF6E-BA5F-D4CC-0B6D-E6B641A2C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C467AA-8861-A3DA-B6FB-DD8322F76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11/5/25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EE8BF4-0B82-4003-941C-BA54EB3C6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655AC9-3875-F98C-ECDA-A33D43A6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2405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601D9-2592-3FA2-897C-0FACD541C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CDE384-1247-71D6-2165-BACCEB01D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E90C9A-5AA5-84B9-F421-ACDD867B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11/5/25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008FB4-EFFC-54AF-0030-0C59FBFE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B18A38-5DD7-1E8B-BA21-A54ED5200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6181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DF71C-3534-69D4-C70A-8D51AFCA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1A259D-F1AA-C8E4-9066-0C3EC6D47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BE9422-F5DA-D7C0-B92E-86A40627D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11/5/25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037237-C5B6-22F4-A480-5C44F3F8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030C8D-84F9-90BA-A030-A06E7F29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8566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2C01A-2709-3C98-F23B-1863BB806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E0E8D2-9D95-6E7B-3632-724079BB5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F108EB-658B-08F6-BEF8-E5DAED932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8BFB3D3-6F3C-80DF-0E5E-A62699E9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11/5/25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8D268CC-7858-F41A-A60B-3872AE81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97BF20-EA61-BCB5-54B3-98D8424D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6017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F759B-4D3E-A246-D25C-BDD8DE48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43AB2C-4A78-0BAA-CAE3-2E00BF2FF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FD5E4FD-DD28-8B1D-FA06-3A4E4C3D1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73C1167-E6E2-AEE4-247D-D04369729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CE782B-10F0-1657-FAB6-027611D07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C40DD29-FF9E-0765-3D2E-25AF6469C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11/5/25</a:t>
            </a:fld>
            <a:endParaRPr lang="en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0DCE47A-0244-FDD3-536D-5DF161F1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859A700-1B5B-B563-C8B3-EED969F7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6923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22177-660A-4C38-AF0C-D7F46577E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7A7BF8-6C58-C548-4833-B1C6A1F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11/5/25</a:t>
            </a:fld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3FDE90-BFFD-8D49-1C31-FB135279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DC686B-F78C-B492-D9C3-046B1046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2968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964A4C2-A57E-2654-5E1B-EBBC4785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11/5/25</a:t>
            </a:fld>
            <a:endParaRPr lang="en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4073577-4CC5-2DAE-0506-EDE894F4A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302108-2A31-EC6F-C0CF-147FE8B2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3936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9D074-188D-87E8-56B9-193DD1E7D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0CE8B3-8FC4-C275-1AD9-8C539A0E4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B37EB7-5C7B-3A4E-EA42-76BD5B67D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D8A1F4-517A-D9FA-E3B5-62009BC7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11/5/25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BF5A50-C33E-56F6-5EC2-75C7D365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3A1EAD-7A7E-FEA5-B83A-E848691E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0774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B7B36-BCA7-F29E-F15E-66F1D7788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2562640-2D5D-27A5-22ED-1A82A8260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5F38CD-4D7B-1D34-03A8-0CF3B9302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3D51A1-BFD4-9580-3622-7A9085D4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11/5/25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5C67FAC-1175-4BBF-AC33-FBB5B58DC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A70D46-13E5-52FD-91DB-F46A802A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3664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F9F58CA-35F8-F099-00E3-D959EDA33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C054F5-8056-CEE5-10D3-3D5A7E992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0E40A1-C3C1-439C-20EC-FA04E9CEC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536865-1E77-492A-B9DB-EB3255ED3362}" type="datetimeFigureOut">
              <a:rPr lang="en-NL" smtClean="0"/>
              <a:t>11/5/25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B9B4B2-62C1-AEFB-89EB-FC4B2A1ED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7ADA4E-FB35-1D20-BB16-97F26F711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1549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AFDA1D-7961-440E-7D97-71D273CB3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2C1918C-E0ED-9663-E063-6999453B40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CBA54C3-9D31-36C1-2623-1B3AF2C6D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89571E-A95C-C506-3FF2-B13CCD549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1785C6-9038-F6AE-9F6E-0880E519C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D3E05593-0F60-A7ED-9E88-8850234578B5}"/>
              </a:ext>
            </a:extLst>
          </p:cNvPr>
          <p:cNvSpPr/>
          <p:nvPr/>
        </p:nvSpPr>
        <p:spPr>
          <a:xfrm>
            <a:off x="1542285" y="712353"/>
            <a:ext cx="9107430" cy="33701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4400" b="1" dirty="0">
                <a:ln w="22225">
                  <a:solidFill>
                    <a:schemeClr val="accent2"/>
                  </a:solidFill>
                  <a:prstDash val="solid"/>
                </a:ln>
              </a:rPr>
              <a:t>WELKOM BIJ VOETBALVERENIGING</a:t>
            </a:r>
            <a:endParaRPr lang="nl-NL" sz="5000" b="1" dirty="0">
              <a:ln w="22225">
                <a:solidFill>
                  <a:schemeClr val="accent2"/>
                </a:solidFill>
                <a:prstDash val="solid"/>
              </a:ln>
            </a:endParaRPr>
          </a:p>
          <a:p>
            <a:pPr algn="ctr"/>
            <a:endParaRPr lang="nl-NL" sz="5400" b="1" dirty="0">
              <a:ln w="22225">
                <a:solidFill>
                  <a:schemeClr val="accent2"/>
                </a:solidFill>
                <a:prstDash val="solid"/>
              </a:ln>
            </a:endParaRPr>
          </a:p>
          <a:p>
            <a:pPr algn="ctr"/>
            <a:r>
              <a:rPr lang="nl-NL" sz="11500" b="1" dirty="0">
                <a:ln w="22225">
                  <a:solidFill>
                    <a:schemeClr val="accent2"/>
                  </a:solidFill>
                  <a:prstDash val="solid"/>
                </a:ln>
              </a:rPr>
              <a:t>METO</a:t>
            </a:r>
            <a:endParaRPr lang="nl-NL" sz="60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E29E7B6-75A1-CCBC-F002-355AA6D767F7}"/>
              </a:ext>
            </a:extLst>
          </p:cNvPr>
          <p:cNvSpPr txBox="1"/>
          <p:nvPr/>
        </p:nvSpPr>
        <p:spPr>
          <a:xfrm>
            <a:off x="418514" y="5391973"/>
            <a:ext cx="11354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n w="22225">
                  <a:solidFill>
                    <a:schemeClr val="accent2"/>
                  </a:solidFill>
                  <a:prstDash val="solid"/>
                </a:ln>
              </a:rPr>
              <a:t>HET PROGRAMMA VOOR ZATERDAG EN ZONDAG</a:t>
            </a:r>
          </a:p>
        </p:txBody>
      </p:sp>
    </p:spTree>
    <p:extLst>
      <p:ext uri="{BB962C8B-B14F-4D97-AF65-F5344CB8AC3E}">
        <p14:creationId xmlns:p14="http://schemas.microsoft.com/office/powerpoint/2010/main" val="44672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1"/>
    </mc:Choice>
    <mc:Fallback xmlns="">
      <p:transition spd="slow" advTm="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2BC7AC-736D-C3D1-B7D0-8D1BA2B39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BD35C5C-A9AF-275E-8534-8F8A699560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B85672D-9ADF-5BA6-0A4D-8ED62B51B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D9F4356-3673-6F45-2F59-FFAB19CE6BEE}"/>
              </a:ext>
            </a:extLst>
          </p:cNvPr>
          <p:cNvSpPr/>
          <p:nvPr/>
        </p:nvSpPr>
        <p:spPr>
          <a:xfrm>
            <a:off x="3011879" y="5343936"/>
            <a:ext cx="5994069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ONDERBOUW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4260B3-CF49-7474-1849-DB79EFFFE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4BAE10E-C05B-80DA-7D9F-DB9E9EFAB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A5F004C1-DAF4-5A9D-F8EC-6F2B9527CF71}"/>
              </a:ext>
            </a:extLst>
          </p:cNvPr>
          <p:cNvSpPr/>
          <p:nvPr/>
        </p:nvSpPr>
        <p:spPr>
          <a:xfrm>
            <a:off x="2208353" y="89990"/>
            <a:ext cx="7601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8 NOVEMBER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6AB01D72-EF77-5952-5BF7-D379FE6DB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91790"/>
              </p:ext>
            </p:extLst>
          </p:nvPr>
        </p:nvGraphicFramePr>
        <p:xfrm>
          <a:off x="353568" y="1243898"/>
          <a:ext cx="11484864" cy="3771900"/>
        </p:xfrm>
        <a:graphic>
          <a:graphicData uri="http://schemas.openxmlformats.org/drawingml/2006/table">
            <a:tbl>
              <a:tblPr/>
              <a:tblGrid>
                <a:gridCol w="1288419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737419">
                  <a:extLst>
                    <a:ext uri="{9D8B030D-6E8A-4147-A177-3AD203B41FA5}">
                      <a16:colId xmlns:a16="http://schemas.microsoft.com/office/drawing/2014/main" val="2362088379"/>
                    </a:ext>
                  </a:extLst>
                </a:gridCol>
                <a:gridCol w="3451123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349910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3657993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 Markiezaten JO7-3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Seringenlaan Veld A1b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Zeelandia Middelb.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Veerse Poort veld 1 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08:50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Halsteren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Seringenlaan Veld A1b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JO8-1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BSC JO8-2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51709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JO9-2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MOC'17 JO9-4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</a:t>
                      </a:r>
                      <a:r>
                        <a:rPr lang="nl-N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Jac</a:t>
                      </a: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van Hoek veld 1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919698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Steenbergen JO7-3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Seringenlaan Veld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91005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ODIO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Heiloop veld 1 A1b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2787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SJO Serooskerke/Veere JO8-2JM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JO8-2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Noordhout veld 1 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18762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Walcheren JO9-4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JO9-3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</a:t>
                      </a:r>
                      <a:r>
                        <a:rPr lang="nl-N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Bonedijke</a:t>
                      </a: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veld 3 A1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6534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DOSKO JO7-3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Heiloop veld 1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18225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WVV'67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</a:t>
                      </a:r>
                      <a:r>
                        <a:rPr lang="nl-N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Heiloop</a:t>
                      </a: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veld 1 A1b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71590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854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1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1"/>
    </mc:Choice>
    <mc:Fallback xmlns="">
      <p:transition spd="slow" advTm="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CE4EAE-9D89-3A32-AF9C-735840015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6E81B4B-546B-582D-66D1-460C775F2E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A5C6A6D-6ED8-5C00-2829-94AAF8B28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688ED0C-8671-2543-7FE6-9D349C843AED}"/>
              </a:ext>
            </a:extLst>
          </p:cNvPr>
          <p:cNvSpPr/>
          <p:nvPr/>
        </p:nvSpPr>
        <p:spPr>
          <a:xfrm>
            <a:off x="2940449" y="5343936"/>
            <a:ext cx="6136930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MIDDENBOUW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E6060E-5C15-777B-B2FB-0B8C22B2C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4996C6E-1E9E-6F45-5C32-56B84744A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1AC8B0C6-B23E-FB05-ABA2-2CD8962D6454}"/>
              </a:ext>
            </a:extLst>
          </p:cNvPr>
          <p:cNvSpPr/>
          <p:nvPr/>
        </p:nvSpPr>
        <p:spPr>
          <a:xfrm>
            <a:off x="2208353" y="89990"/>
            <a:ext cx="7601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8 NOVEMBER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95B706BF-02BD-CAFD-5F54-690BA0EED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704157"/>
              </p:ext>
            </p:extLst>
          </p:nvPr>
        </p:nvGraphicFramePr>
        <p:xfrm>
          <a:off x="353568" y="1514064"/>
          <a:ext cx="11484864" cy="3533775"/>
        </p:xfrm>
        <a:graphic>
          <a:graphicData uri="http://schemas.openxmlformats.org/drawingml/2006/table">
            <a:tbl>
              <a:tblPr/>
              <a:tblGrid>
                <a:gridCol w="1360932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883227">
                  <a:extLst>
                    <a:ext uri="{9D8B030D-6E8A-4147-A177-3AD203B41FA5}">
                      <a16:colId xmlns:a16="http://schemas.microsoft.com/office/drawing/2014/main" val="82702930"/>
                    </a:ext>
                  </a:extLst>
                </a:gridCol>
                <a:gridCol w="2345265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724264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4171176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RSV JO10-1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JO10-1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Molenberg veld 3 B2 - 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JO12-2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DOSKO JO12-3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673223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JO12-1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 Vosmeer/NVS JO12-1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</a:t>
                      </a:r>
                      <a:r>
                        <a:rPr lang="nl-N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Jac</a:t>
                      </a: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van Hoek veld 1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MO11-1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Kloetinge MO11-1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BSC JO11-4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Vierhoeven veld B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51709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HSC'28 JO11-1JM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JO11-2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</a:t>
                      </a:r>
                      <a:r>
                        <a:rPr lang="nl-N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Harella</a:t>
                      </a: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veld 2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919698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2787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18762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6534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71590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854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23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1"/>
    </mc:Choice>
    <mc:Fallback xmlns="">
      <p:transition spd="slow" advTm="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6B4960-9D75-E82C-2C29-A31801D48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B2C1EBC-D835-B1B5-2C87-9997CCAEAB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33A8583-C0D8-6D54-2B6A-5CA75C596722}"/>
              </a:ext>
            </a:extLst>
          </p:cNvPr>
          <p:cNvSpPr/>
          <p:nvPr/>
        </p:nvSpPr>
        <p:spPr>
          <a:xfrm>
            <a:off x="3128553" y="5350937"/>
            <a:ext cx="5760721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BOVENBOUW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3FC7CEAF-AA4E-8C8D-CEA1-8B8F2D740CA6}"/>
              </a:ext>
            </a:extLst>
          </p:cNvPr>
          <p:cNvSpPr/>
          <p:nvPr/>
        </p:nvSpPr>
        <p:spPr>
          <a:xfrm>
            <a:off x="2208353" y="89990"/>
            <a:ext cx="7601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8 NOVEMBER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5A39A414-D797-A8E2-DBE5-25E068E2A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595597"/>
              </p:ext>
            </p:extLst>
          </p:nvPr>
        </p:nvGraphicFramePr>
        <p:xfrm>
          <a:off x="353568" y="1514064"/>
          <a:ext cx="11484864" cy="2828925"/>
        </p:xfrm>
        <a:graphic>
          <a:graphicData uri="http://schemas.openxmlformats.org/drawingml/2006/table">
            <a:tbl>
              <a:tblPr/>
              <a:tblGrid>
                <a:gridCol w="1277805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872836">
                  <a:extLst>
                    <a:ext uri="{9D8B030D-6E8A-4147-A177-3AD203B41FA5}">
                      <a16:colId xmlns:a16="http://schemas.microsoft.com/office/drawing/2014/main" val="2637511959"/>
                    </a:ext>
                  </a:extLst>
                </a:gridCol>
                <a:gridCol w="2639291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523756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4171176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Tholense Boys JO17-1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Bent veld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TVC Breda JO14-2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JO14-1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</a:t>
                      </a:r>
                      <a:r>
                        <a:rPr lang="nl-N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Kwakkelhutstraat</a:t>
                      </a: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veld 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MO13-1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BSC MO13-3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51709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JO15-1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MOC'17 JO15-5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919698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JO16-1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Kloetinge JO16-2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</a:t>
                      </a:r>
                      <a:r>
                        <a:rPr lang="nl-N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Jac</a:t>
                      </a: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van Hoek veld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2787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18762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6534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71590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854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4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7"/>
    </mc:Choice>
    <mc:Fallback xmlns="">
      <p:transition spd="slow" advTm="8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845783-86F5-C705-0A61-21716EF7E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8D3CEA0-E15D-485C-0E86-6F21945F0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5EA7945-0316-A2DD-99EE-210AEFCBE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3E36D62-45D6-8B1E-47A5-88F4A7B70D0D}"/>
              </a:ext>
            </a:extLst>
          </p:cNvPr>
          <p:cNvSpPr/>
          <p:nvPr/>
        </p:nvSpPr>
        <p:spPr>
          <a:xfrm>
            <a:off x="1850834" y="5350937"/>
            <a:ext cx="8538071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SENIOREN ZATERDAG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AEAA93-7007-0233-DBF3-058FBB8B4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FC0FD3-C206-7A59-4537-E32BC1C11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E27AE4BB-57C6-9083-2EC5-7F742E80B0B4}"/>
              </a:ext>
            </a:extLst>
          </p:cNvPr>
          <p:cNvSpPr/>
          <p:nvPr/>
        </p:nvSpPr>
        <p:spPr>
          <a:xfrm>
            <a:off x="2208353" y="89990"/>
            <a:ext cx="7601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8 NOVEMBER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DBBF2FE6-58F5-D863-A86F-7FA4D7296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964889"/>
              </p:ext>
            </p:extLst>
          </p:nvPr>
        </p:nvGraphicFramePr>
        <p:xfrm>
          <a:off x="353568" y="1514064"/>
          <a:ext cx="11484864" cy="942975"/>
        </p:xfrm>
        <a:graphic>
          <a:graphicData uri="http://schemas.openxmlformats.org/drawingml/2006/table">
            <a:tbl>
              <a:tblPr/>
              <a:tblGrid>
                <a:gridCol w="1402496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924791">
                  <a:extLst>
                    <a:ext uri="{9D8B030D-6E8A-4147-A177-3AD203B41FA5}">
                      <a16:colId xmlns:a16="http://schemas.microsoft.com/office/drawing/2014/main" val="3509816959"/>
                    </a:ext>
                  </a:extLst>
                </a:gridCol>
                <a:gridCol w="2262137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724264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4171176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SC Gastel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</a:t>
                      </a:r>
                      <a:r>
                        <a:rPr lang="nl-N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Blankershove</a:t>
                      </a: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B- veld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44329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MOC'17 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</a:t>
                      </a:r>
                      <a:r>
                        <a:rPr lang="nl-N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Jac</a:t>
                      </a: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van Hoek 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1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1"/>
    </mc:Choice>
    <mc:Fallback xmlns="">
      <p:transition spd="slow" advTm="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ECF217-48BB-4214-0A3E-45D0A17C5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99F3C38-6BA5-7DA1-A5FE-FFBB2412A5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F8A8B60-0951-D7D0-1F95-55B8F9F62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E563CB6-3361-F30C-183C-391ED405F287}"/>
              </a:ext>
            </a:extLst>
          </p:cNvPr>
          <p:cNvSpPr/>
          <p:nvPr/>
        </p:nvSpPr>
        <p:spPr>
          <a:xfrm>
            <a:off x="2475147" y="5320142"/>
            <a:ext cx="7067528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SENIOREN ZONDAG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0196C8-34EA-08DB-9702-5150FE001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67DB5CF-F594-AE2C-B219-6186C8D81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294B00A5-0E5D-9C2B-5036-5427E5708D76}"/>
              </a:ext>
            </a:extLst>
          </p:cNvPr>
          <p:cNvSpPr/>
          <p:nvPr/>
        </p:nvSpPr>
        <p:spPr>
          <a:xfrm>
            <a:off x="2471599" y="89990"/>
            <a:ext cx="7074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ZONDAG 9 NOVEMBER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D3D32C92-06FB-6191-F1D4-5DABD9EB2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602772"/>
              </p:ext>
            </p:extLst>
          </p:nvPr>
        </p:nvGraphicFramePr>
        <p:xfrm>
          <a:off x="353568" y="1514064"/>
          <a:ext cx="11484864" cy="942975"/>
        </p:xfrm>
        <a:graphic>
          <a:graphicData uri="http://schemas.openxmlformats.org/drawingml/2006/table">
            <a:tbl>
              <a:tblPr/>
              <a:tblGrid>
                <a:gridCol w="1402496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3749501765"/>
                    </a:ext>
                  </a:extLst>
                </a:gridCol>
                <a:gridCol w="2397219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724264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4171176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Grenswachters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Buizerd 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Roosendaal 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Hulsdonk veld 6-Roosendaal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09-11-2025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Groede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Groede 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08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1"/>
    </mc:Choice>
    <mc:Fallback xmlns="">
      <p:transition spd="slow" advTm="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60d28e6-2711-41c7-a68f-702f23d4c114}" enabled="1" method="Privileged" siteId="{f0660551-7f49-4caa-9af7-c22f7cb31c2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366</Words>
  <Application>Microsoft Macintosh PowerPoint</Application>
  <PresentationFormat>Breedbeeld</PresentationFormat>
  <Paragraphs>155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Aptos Narrow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 Overveld, Frank</dc:creator>
  <cp:lastModifiedBy>Eddy Huybrechts</cp:lastModifiedBy>
  <cp:revision>49</cp:revision>
  <dcterms:created xsi:type="dcterms:W3CDTF">2025-08-08T09:24:44Z</dcterms:created>
  <dcterms:modified xsi:type="dcterms:W3CDTF">2025-11-05T11:58:59Z</dcterms:modified>
</cp:coreProperties>
</file>