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9" r:id="rId2"/>
    <p:sldId id="279" r:id="rId3"/>
    <p:sldId id="275" r:id="rId4"/>
    <p:sldId id="276" r:id="rId5"/>
    <p:sldId id="277" r:id="rId6"/>
    <p:sldId id="278" r:id="rId7"/>
  </p:sldIdLst>
  <p:sldSz cx="12192000" cy="6858000"/>
  <p:notesSz cx="6858000" cy="9144000"/>
  <p:defaultTextStyle>
    <a:defPPr>
      <a:defRPr lang="en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Geen stijl, geen raster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21E4AEA4-8DFA-4A89-87EB-49C32662AFE0}" styleName="Stijl, gemiddeld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7335" autoAdjust="0"/>
    <p:restoredTop sz="94660"/>
  </p:normalViewPr>
  <p:slideViewPr>
    <p:cSldViewPr>
      <p:cViewPr varScale="1">
        <p:scale>
          <a:sx n="150" d="100"/>
          <a:sy n="150" d="100"/>
        </p:scale>
        <p:origin x="472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88D3C10-9B53-5C9E-F1F3-E0E3F0CE0FA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stijl te bewerken</a:t>
            </a:r>
            <a:endParaRPr lang="en-NL"/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7CA3CCD8-AF1D-FE85-2E35-0529565D458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  <a:endParaRPr lang="en-NL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AB4E0122-6B29-518D-AB56-AFB9E2D0F2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3636BB-ED40-48BD-91F3-AD630A0E3E70}" type="datetimeFigureOut">
              <a:rPr lang="en-NL" smtClean="0"/>
              <a:t>5/21/25</a:t>
            </a:fld>
            <a:endParaRPr lang="en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CDB87F5-E778-CF21-972D-70BB9C30D3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46A33A42-FD2A-0282-ADDC-C0A063EB55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60CFAA-C2F9-4269-A0DD-6B4A71033E5B}" type="slidenum">
              <a:rPr lang="en-NL" smtClean="0"/>
              <a:t>‹nr.›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33081142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00225FD-C050-81BF-F56A-330D3F2A56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NL"/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012DC28E-1D31-9182-EBF9-FCE122530C1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NL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C4B40F2A-2A89-FB92-D83B-5B06755EB8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3636BB-ED40-48BD-91F3-AD630A0E3E70}" type="datetimeFigureOut">
              <a:rPr lang="en-NL" smtClean="0"/>
              <a:t>5/21/25</a:t>
            </a:fld>
            <a:endParaRPr lang="en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85B7D4BB-2F4F-2146-E7E4-EE1F51F40D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50075BEC-DF9D-F317-277D-1D4B227D0C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60CFAA-C2F9-4269-A0DD-6B4A71033E5B}" type="slidenum">
              <a:rPr lang="en-NL" smtClean="0"/>
              <a:t>‹nr.›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39080709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>
            <a:extLst>
              <a:ext uri="{FF2B5EF4-FFF2-40B4-BE49-F238E27FC236}">
                <a16:creationId xmlns:a16="http://schemas.microsoft.com/office/drawing/2014/main" id="{24CB01CA-1591-2080-AE36-806BE1906F8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stijl te bewerken</a:t>
            </a:r>
            <a:endParaRPr lang="en-NL"/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4519A63D-481E-0FFB-657A-37176D16309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NL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544E2193-FF8A-2DAC-46EB-13EB2E61A4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3636BB-ED40-48BD-91F3-AD630A0E3E70}" type="datetimeFigureOut">
              <a:rPr lang="en-NL" smtClean="0"/>
              <a:t>5/21/25</a:t>
            </a:fld>
            <a:endParaRPr lang="en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18F63F38-2C72-73D4-2C43-66CB516EE1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73B84769-6646-67BF-9398-8634499394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60CFAA-C2F9-4269-A0DD-6B4A71033E5B}" type="slidenum">
              <a:rPr lang="en-NL" smtClean="0"/>
              <a:t>‹nr.›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6273470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6B4B5E6-DABC-B658-8BE2-F2F167A6EF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NL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62D4D9A5-7002-D935-B20A-7F853D503A5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NL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BDECA449-4D78-5E52-D169-0F7E81A6D2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3636BB-ED40-48BD-91F3-AD630A0E3E70}" type="datetimeFigureOut">
              <a:rPr lang="en-NL" smtClean="0"/>
              <a:t>5/21/25</a:t>
            </a:fld>
            <a:endParaRPr lang="en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97A4DB60-A466-B8B9-501C-A94A837005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07896244-2914-8E43-8DA0-AA117DE97B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60CFAA-C2F9-4269-A0DD-6B4A71033E5B}" type="slidenum">
              <a:rPr lang="en-NL" smtClean="0"/>
              <a:t>‹nr.›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5737485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4F764BE-CB6B-FC40-661F-2B201798BE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stijl te bewerken</a:t>
            </a:r>
            <a:endParaRPr lang="en-NL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1196BF47-CCBB-6461-9394-9889C10DE0E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B8032628-79D4-1B9E-84B0-7516601552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3636BB-ED40-48BD-91F3-AD630A0E3E70}" type="datetimeFigureOut">
              <a:rPr lang="en-NL" smtClean="0"/>
              <a:t>5/21/25</a:t>
            </a:fld>
            <a:endParaRPr lang="en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23630C12-A845-068B-02EA-03DFFBD143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A6104008-EF7B-FFBB-EB1E-6ACFEA62BD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60CFAA-C2F9-4269-A0DD-6B4A71033E5B}" type="slidenum">
              <a:rPr lang="en-NL" smtClean="0"/>
              <a:t>‹nr.›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26196166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FFD0C0C-50FB-8BE7-BC8B-AE97F72778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NL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4B5E2EA3-D044-3803-3ADB-1DF6FE11919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NL"/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9C201DB3-B72D-D8C2-6C93-B9CC1CD171A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NL"/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7BF68C9A-4A4D-1D4D-6FA7-7E21F83B17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3636BB-ED40-48BD-91F3-AD630A0E3E70}" type="datetimeFigureOut">
              <a:rPr lang="en-NL" smtClean="0"/>
              <a:t>5/21/25</a:t>
            </a:fld>
            <a:endParaRPr lang="en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3D6708F4-4D69-A78F-2AE9-57A6D3E1A0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504B98B3-9D06-26F7-E504-F5EE6861C2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60CFAA-C2F9-4269-A0DD-6B4A71033E5B}" type="slidenum">
              <a:rPr lang="en-NL" smtClean="0"/>
              <a:t>‹nr.›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38027485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BC89725-341D-0FF0-2F6F-DAD7CFB3F1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stijl te bewerken</a:t>
            </a:r>
            <a:endParaRPr lang="en-NL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6BA8A67D-A69E-BD0D-43A6-43AED874387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DEC694F0-2DBE-7D45-536E-747BE24F5E8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NL"/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17C76329-793A-E1A7-A38D-DE1FAAAD960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CF30BC07-FFEC-B875-730E-41FA9A259E0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NL"/>
          </a:p>
        </p:txBody>
      </p:sp>
      <p:sp>
        <p:nvSpPr>
          <p:cNvPr id="7" name="Tijdelijke aanduiding voor datum 6">
            <a:extLst>
              <a:ext uri="{FF2B5EF4-FFF2-40B4-BE49-F238E27FC236}">
                <a16:creationId xmlns:a16="http://schemas.microsoft.com/office/drawing/2014/main" id="{C6D1A61A-9E32-E361-D4FB-4DD6405849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3636BB-ED40-48BD-91F3-AD630A0E3E70}" type="datetimeFigureOut">
              <a:rPr lang="en-NL" smtClean="0"/>
              <a:t>5/21/25</a:t>
            </a:fld>
            <a:endParaRPr lang="en-NL"/>
          </a:p>
        </p:txBody>
      </p:sp>
      <p:sp>
        <p:nvSpPr>
          <p:cNvPr id="8" name="Tijdelijke aanduiding voor voettekst 7">
            <a:extLst>
              <a:ext uri="{FF2B5EF4-FFF2-40B4-BE49-F238E27FC236}">
                <a16:creationId xmlns:a16="http://schemas.microsoft.com/office/drawing/2014/main" id="{DEAF0120-4AF6-EE5B-FFBD-B14DA14E69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L"/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id="{4C92AF59-0DCF-82B7-22F0-293F66B178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60CFAA-C2F9-4269-A0DD-6B4A71033E5B}" type="slidenum">
              <a:rPr lang="en-NL" smtClean="0"/>
              <a:t>‹nr.›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35093780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54E5606-5236-CDAD-34ED-9CC74A90B5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NL"/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C995F918-3772-FC7A-C195-6B19CD509E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3636BB-ED40-48BD-91F3-AD630A0E3E70}" type="datetimeFigureOut">
              <a:rPr lang="en-NL" smtClean="0"/>
              <a:t>5/21/25</a:t>
            </a:fld>
            <a:endParaRPr lang="en-NL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CEC74031-10FD-34A6-C2DC-4BF025314E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L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8B81335B-AB1A-4248-998C-64FBC9012A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60CFAA-C2F9-4269-A0DD-6B4A71033E5B}" type="slidenum">
              <a:rPr lang="en-NL" smtClean="0"/>
              <a:t>‹nr.›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27161045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784D6601-0C6B-70D7-2BC4-441C8ECFDA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3636BB-ED40-48BD-91F3-AD630A0E3E70}" type="datetimeFigureOut">
              <a:rPr lang="en-NL" smtClean="0"/>
              <a:t>5/21/25</a:t>
            </a:fld>
            <a:endParaRPr lang="en-NL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4245B7F8-9338-EAC7-D5B3-5EA09588A8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L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816AD1A1-3C9B-675C-1ECA-4F501CA0D9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60CFAA-C2F9-4269-A0DD-6B4A71033E5B}" type="slidenum">
              <a:rPr lang="en-NL" smtClean="0"/>
              <a:t>‹nr.›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9282547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FA3F309-9D56-C51B-D5F1-B46AF0969F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  <a:endParaRPr lang="en-NL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49C70AA0-B5AD-D3BD-91BF-99C8AC5024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NL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9F0A26B1-FB7C-296B-C7B2-FD5BBCAA307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BCDE786F-2F74-6E83-B0FD-96240BCB27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3636BB-ED40-48BD-91F3-AD630A0E3E70}" type="datetimeFigureOut">
              <a:rPr lang="en-NL" smtClean="0"/>
              <a:t>5/21/25</a:t>
            </a:fld>
            <a:endParaRPr lang="en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96153D8B-0789-418A-F4CF-11D6B8FC57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3CF7C950-3E9B-0F5E-6118-CFB3C49F34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60CFAA-C2F9-4269-A0DD-6B4A71033E5B}" type="slidenum">
              <a:rPr lang="en-NL" smtClean="0"/>
              <a:t>‹nr.›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3589783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E2654CA-F82B-0F3C-5036-56FC9F9BCD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  <a:endParaRPr lang="en-NL"/>
          </a:p>
        </p:txBody>
      </p:sp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16B94FB1-3D72-23AE-8F5E-3E496719975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NL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FDB3B78D-9C7C-D507-014B-8DA46FCA529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67F3B631-1813-A90A-8F8E-398A837254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3636BB-ED40-48BD-91F3-AD630A0E3E70}" type="datetimeFigureOut">
              <a:rPr lang="en-NL" smtClean="0"/>
              <a:t>5/21/25</a:t>
            </a:fld>
            <a:endParaRPr lang="en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8BFE32E0-871B-2480-D59E-79AF12BD8A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20B3C0B4-1465-D996-82EC-0612DF8E82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60CFAA-C2F9-4269-A0DD-6B4A71033E5B}" type="slidenum">
              <a:rPr lang="en-NL" smtClean="0"/>
              <a:t>‹nr.›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36335378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E9466FB8-F251-EA23-204C-B9B4BCCB51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  <a:endParaRPr lang="en-NL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A57F7ADF-E7FF-3670-6360-E8429FD07B9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NL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EE8942F5-B9EC-521F-A728-B9A1154501E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3636BB-ED40-48BD-91F3-AD630A0E3E70}" type="datetimeFigureOut">
              <a:rPr lang="en-NL" smtClean="0"/>
              <a:t>5/21/25</a:t>
            </a:fld>
            <a:endParaRPr lang="en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492B7372-1FDF-59A2-2055-07475AC8C7C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EBFAB756-EEB2-EFFC-E6A0-4ACAE57AFB5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60CFAA-C2F9-4269-A0DD-6B4A71033E5B}" type="slidenum">
              <a:rPr lang="en-NL" smtClean="0"/>
              <a:t>‹nr.›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9835122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hoek 2">
            <a:extLst>
              <a:ext uri="{FF2B5EF4-FFF2-40B4-BE49-F238E27FC236}">
                <a16:creationId xmlns:a16="http://schemas.microsoft.com/office/drawing/2014/main" id="{E11B367A-4AC6-5F35-E226-AC2EEAFA6EC1}"/>
              </a:ext>
            </a:extLst>
          </p:cNvPr>
          <p:cNvSpPr/>
          <p:nvPr/>
        </p:nvSpPr>
        <p:spPr>
          <a:xfrm>
            <a:off x="993000" y="2564904"/>
            <a:ext cx="10205999" cy="352404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nl-NL" sz="5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WELKOM BIJ VOETBALVERENIGING</a:t>
            </a:r>
          </a:p>
          <a:p>
            <a:pPr algn="ctr"/>
            <a:endParaRPr lang="nl-NL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  <a:p>
            <a:pPr algn="ctr"/>
            <a:r>
              <a:rPr lang="nl-NL" sz="115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METO</a:t>
            </a:r>
            <a:endParaRPr lang="nl-NL" sz="60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0319407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825"/>
    </mc:Choice>
    <mc:Fallback xmlns="">
      <p:transition spd="slow" advTm="15825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40A74E1-938E-6BE7-B6CE-EBE9104BF38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hoek 2">
            <a:extLst>
              <a:ext uri="{FF2B5EF4-FFF2-40B4-BE49-F238E27FC236}">
                <a16:creationId xmlns:a16="http://schemas.microsoft.com/office/drawing/2014/main" id="{AB7C9E07-3A42-859E-13BF-38F7DF826179}"/>
              </a:ext>
            </a:extLst>
          </p:cNvPr>
          <p:cNvSpPr/>
          <p:nvPr/>
        </p:nvSpPr>
        <p:spPr>
          <a:xfrm>
            <a:off x="993003" y="2564904"/>
            <a:ext cx="10205999" cy="34163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nl-NL" sz="5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WELKOM BIJ VOETBALVERENIGING</a:t>
            </a:r>
          </a:p>
          <a:p>
            <a:pPr algn="ctr"/>
            <a:endParaRPr lang="nl-NL" sz="54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  <a:p>
            <a:pPr algn="ctr"/>
            <a:r>
              <a:rPr lang="nl-NL" sz="5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HET PROGRAMMA VOOR </a:t>
            </a:r>
          </a:p>
          <a:p>
            <a:pPr algn="ctr"/>
            <a:r>
              <a:rPr lang="nl-NL" sz="5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ZATERDAG EN ZONDAG</a:t>
            </a:r>
          </a:p>
        </p:txBody>
      </p:sp>
    </p:spTree>
    <p:extLst>
      <p:ext uri="{BB962C8B-B14F-4D97-AF65-F5344CB8AC3E}">
        <p14:creationId xmlns:p14="http://schemas.microsoft.com/office/powerpoint/2010/main" val="40897073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825"/>
    </mc:Choice>
    <mc:Fallback xmlns="">
      <p:transition spd="slow" advTm="15825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89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974F28D-053C-F80F-C7B7-5CA2E37E622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hoek 4">
            <a:extLst>
              <a:ext uri="{FF2B5EF4-FFF2-40B4-BE49-F238E27FC236}">
                <a16:creationId xmlns:a16="http://schemas.microsoft.com/office/drawing/2014/main" id="{F26F1AC9-45AD-9D2B-BED9-0D0902365777}"/>
              </a:ext>
            </a:extLst>
          </p:cNvPr>
          <p:cNvSpPr/>
          <p:nvPr/>
        </p:nvSpPr>
        <p:spPr>
          <a:xfrm>
            <a:off x="3053021" y="251629"/>
            <a:ext cx="6085961" cy="193899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nl-NL" sz="4000" b="1" cap="none" spc="0" dirty="0">
                <a:ln/>
                <a:solidFill>
                  <a:schemeClr val="accent4"/>
                </a:solidFill>
                <a:effectLst/>
              </a:rPr>
              <a:t>PROGRAMMA</a:t>
            </a:r>
          </a:p>
          <a:p>
            <a:pPr algn="ctr"/>
            <a:endParaRPr lang="nl-NL" sz="4000" b="1" cap="none" spc="0" dirty="0">
              <a:ln/>
              <a:solidFill>
                <a:schemeClr val="accent4"/>
              </a:solidFill>
              <a:effectLst/>
            </a:endParaRPr>
          </a:p>
          <a:p>
            <a:pPr algn="ctr"/>
            <a:r>
              <a:rPr lang="nl-NL" sz="4000" b="1" dirty="0">
                <a:ln/>
                <a:solidFill>
                  <a:schemeClr val="accent4"/>
                </a:solidFill>
              </a:rPr>
              <a:t>METO JEUGD ONDERBOUW</a:t>
            </a:r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04AFBE9E-0391-2442-9D9F-59EC0AB0E0A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98483" y="1068580"/>
            <a:ext cx="1116608" cy="1080000"/>
          </a:xfrm>
          <a:prstGeom prst="rect">
            <a:avLst/>
          </a:prstGeom>
        </p:spPr>
      </p:pic>
      <p:pic>
        <p:nvPicPr>
          <p:cNvPr id="9" name="Afbeelding 8">
            <a:extLst>
              <a:ext uri="{FF2B5EF4-FFF2-40B4-BE49-F238E27FC236}">
                <a16:creationId xmlns:a16="http://schemas.microsoft.com/office/drawing/2014/main" id="{D2FB2883-A39F-1B55-7A26-FEECF416BCC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2019" y="1221125"/>
            <a:ext cx="1116608" cy="1080000"/>
          </a:xfrm>
          <a:prstGeom prst="rect">
            <a:avLst/>
          </a:prstGeom>
        </p:spPr>
      </p:pic>
      <p:graphicFrame>
        <p:nvGraphicFramePr>
          <p:cNvPr id="10" name="Tabel 9">
            <a:extLst>
              <a:ext uri="{FF2B5EF4-FFF2-40B4-BE49-F238E27FC236}">
                <a16:creationId xmlns:a16="http://schemas.microsoft.com/office/drawing/2014/main" id="{C21D2AB6-8FD1-6E6D-0B81-DE6278306B7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53912852"/>
              </p:ext>
            </p:extLst>
          </p:nvPr>
        </p:nvGraphicFramePr>
        <p:xfrm>
          <a:off x="228600" y="2708669"/>
          <a:ext cx="11739015" cy="2026920"/>
        </p:xfrm>
        <a:graphic>
          <a:graphicData uri="http://schemas.openxmlformats.org/drawingml/2006/table">
            <a:tbl>
              <a:tblPr/>
              <a:tblGrid>
                <a:gridCol w="1001110">
                  <a:extLst>
                    <a:ext uri="{9D8B030D-6E8A-4147-A177-3AD203B41FA5}">
                      <a16:colId xmlns:a16="http://schemas.microsoft.com/office/drawing/2014/main" val="3126430544"/>
                    </a:ext>
                  </a:extLst>
                </a:gridCol>
                <a:gridCol w="714704">
                  <a:extLst>
                    <a:ext uri="{9D8B030D-6E8A-4147-A177-3AD203B41FA5}">
                      <a16:colId xmlns:a16="http://schemas.microsoft.com/office/drawing/2014/main" val="1966151518"/>
                    </a:ext>
                  </a:extLst>
                </a:gridCol>
                <a:gridCol w="2196071">
                  <a:extLst>
                    <a:ext uri="{9D8B030D-6E8A-4147-A177-3AD203B41FA5}">
                      <a16:colId xmlns:a16="http://schemas.microsoft.com/office/drawing/2014/main" val="3465200594"/>
                    </a:ext>
                  </a:extLst>
                </a:gridCol>
                <a:gridCol w="2092149">
                  <a:extLst>
                    <a:ext uri="{9D8B030D-6E8A-4147-A177-3AD203B41FA5}">
                      <a16:colId xmlns:a16="http://schemas.microsoft.com/office/drawing/2014/main" val="3426295739"/>
                    </a:ext>
                  </a:extLst>
                </a:gridCol>
                <a:gridCol w="2270235">
                  <a:extLst>
                    <a:ext uri="{9D8B030D-6E8A-4147-A177-3AD203B41FA5}">
                      <a16:colId xmlns:a16="http://schemas.microsoft.com/office/drawing/2014/main" val="551451622"/>
                    </a:ext>
                  </a:extLst>
                </a:gridCol>
                <a:gridCol w="1135117">
                  <a:extLst>
                    <a:ext uri="{9D8B030D-6E8A-4147-A177-3AD203B41FA5}">
                      <a16:colId xmlns:a16="http://schemas.microsoft.com/office/drawing/2014/main" val="17474185"/>
                    </a:ext>
                  </a:extLst>
                </a:gridCol>
                <a:gridCol w="2329629">
                  <a:extLst>
                    <a:ext uri="{9D8B030D-6E8A-4147-A177-3AD203B41FA5}">
                      <a16:colId xmlns:a16="http://schemas.microsoft.com/office/drawing/2014/main" val="2554215692"/>
                    </a:ext>
                  </a:extLst>
                </a:gridCol>
              </a:tblGrid>
              <a:tr h="138250">
                <a:tc>
                  <a:txBody>
                    <a:bodyPr/>
                    <a:lstStyle/>
                    <a:p>
                      <a:pPr algn="ctr" fontAlgn="b"/>
                      <a:r>
                        <a:rPr lang="nl-NL" sz="1600" b="1" i="0" u="none" strike="noStrike" dirty="0">
                          <a:solidFill>
                            <a:schemeClr val="bg1"/>
                          </a:solidFill>
                          <a:effectLst/>
                          <a:latin typeface="Aptos Narrow" panose="020B0004020202020204" pitchFamily="34" charset="0"/>
                        </a:rPr>
                        <a:t>24-05-2025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1600" b="1" i="0" u="none" strike="noStrike">
                          <a:solidFill>
                            <a:schemeClr val="bg1"/>
                          </a:solidFill>
                          <a:effectLst/>
                          <a:latin typeface="Aptos Narrow" panose="020B0004020202020204" pitchFamily="34" charset="0"/>
                        </a:rPr>
                        <a:t>08:30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1600" b="1" i="0" u="none" strike="noStrike" dirty="0">
                          <a:solidFill>
                            <a:schemeClr val="bg1"/>
                          </a:solidFill>
                          <a:effectLst/>
                          <a:latin typeface="Aptos Narrow" panose="020B0004020202020204" pitchFamily="34" charset="0"/>
                        </a:rPr>
                        <a:t>MINI toernooi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1600" b="1" i="0" u="none" strike="noStrike">
                          <a:solidFill>
                            <a:schemeClr val="bg1"/>
                          </a:solidFill>
                          <a:effectLst/>
                          <a:latin typeface="Aptos Narrow" panose="020B0004020202020204" pitchFamily="34" charset="0"/>
                        </a:rPr>
                        <a:t>METO JO7-1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1600" b="1" i="0" u="none" strike="noStrike">
                          <a:solidFill>
                            <a:schemeClr val="bg1"/>
                          </a:solidFill>
                          <a:effectLst/>
                          <a:latin typeface="Aptos Narrow" panose="020B0004020202020204" pitchFamily="34" charset="0"/>
                        </a:rPr>
                        <a:t>Sportpark Wesselopark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1600" b="1" i="0" u="none" strike="noStrike">
                          <a:solidFill>
                            <a:schemeClr val="bg1"/>
                          </a:solidFill>
                          <a:effectLst/>
                          <a:latin typeface="Aptos Narrow" panose="020B0004020202020204" pitchFamily="34" charset="0"/>
                        </a:rPr>
                        <a:t>veld 5 A2b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1600" b="1" i="0" u="none" strike="noStrike" dirty="0">
                          <a:solidFill>
                            <a:schemeClr val="bg1"/>
                          </a:solidFill>
                          <a:effectLst/>
                          <a:latin typeface="Aptos Narrow" panose="020B0004020202020204" pitchFamily="34" charset="0"/>
                        </a:rPr>
                        <a:t>KLOETINGE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317503"/>
                  </a:ext>
                </a:extLst>
              </a:tr>
              <a:tr h="138250">
                <a:tc>
                  <a:txBody>
                    <a:bodyPr/>
                    <a:lstStyle/>
                    <a:p>
                      <a:pPr algn="ctr" fontAlgn="b"/>
                      <a:r>
                        <a:rPr lang="nl-NL" sz="1600" b="1" i="0" u="none" strike="noStrike" dirty="0">
                          <a:solidFill>
                            <a:schemeClr val="bg1"/>
                          </a:solidFill>
                          <a:effectLst/>
                          <a:latin typeface="Aptos Narrow" panose="020B0004020202020204" pitchFamily="34" charset="0"/>
                        </a:rPr>
                        <a:t>24-05-2025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1600" b="1" i="0" u="none" strike="noStrike">
                          <a:solidFill>
                            <a:schemeClr val="bg1"/>
                          </a:solidFill>
                          <a:effectLst/>
                          <a:latin typeface="Aptos Narrow" panose="020B0004020202020204" pitchFamily="34" charset="0"/>
                        </a:rPr>
                        <a:t>09:00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1600" b="1" i="0" u="none" strike="noStrike">
                          <a:solidFill>
                            <a:schemeClr val="bg1"/>
                          </a:solidFill>
                          <a:effectLst/>
                          <a:latin typeface="Aptos Narrow" panose="020B0004020202020204" pitchFamily="34" charset="0"/>
                        </a:rPr>
                        <a:t>METO JO10-1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1600" b="1" i="0" u="none" strike="noStrike">
                          <a:solidFill>
                            <a:schemeClr val="bg1"/>
                          </a:solidFill>
                          <a:effectLst/>
                          <a:latin typeface="Aptos Narrow" panose="020B0004020202020204" pitchFamily="34" charset="0"/>
                        </a:rPr>
                        <a:t>MOC'17 JO10-3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1600" b="1" i="0" u="none" strike="noStrike">
                          <a:solidFill>
                            <a:schemeClr val="bg1"/>
                          </a:solidFill>
                          <a:effectLst/>
                          <a:latin typeface="Aptos Narrow" panose="020B0004020202020204" pitchFamily="34" charset="0"/>
                        </a:rPr>
                        <a:t>Sportpark Jac van Hoek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1600" b="1" i="0" u="none" strike="noStrike">
                          <a:solidFill>
                            <a:schemeClr val="bg1"/>
                          </a:solidFill>
                          <a:effectLst/>
                          <a:latin typeface="Aptos Narrow" panose="020B0004020202020204" pitchFamily="34" charset="0"/>
                        </a:rPr>
                        <a:t>veld 1 A2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1600" b="1" i="0" u="none" strike="noStrike">
                          <a:solidFill>
                            <a:schemeClr val="bg1"/>
                          </a:solidFill>
                          <a:effectLst/>
                          <a:latin typeface="Aptos Narrow" panose="020B0004020202020204" pitchFamily="34" charset="0"/>
                        </a:rPr>
                        <a:t>HOOGERHEIDE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51978084"/>
                  </a:ext>
                </a:extLst>
              </a:tr>
              <a:tr h="138250">
                <a:tc>
                  <a:txBody>
                    <a:bodyPr/>
                    <a:lstStyle/>
                    <a:p>
                      <a:pPr algn="ctr" fontAlgn="b"/>
                      <a:r>
                        <a:rPr lang="nl-NL" sz="1600" b="1" i="0" u="none" strike="noStrike">
                          <a:solidFill>
                            <a:schemeClr val="bg1"/>
                          </a:solidFill>
                          <a:effectLst/>
                          <a:latin typeface="Aptos Narrow" panose="020B0004020202020204" pitchFamily="34" charset="0"/>
                        </a:rPr>
                        <a:t>24-05-2025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1600" b="1" i="0" u="none" strike="noStrike">
                          <a:solidFill>
                            <a:schemeClr val="bg1"/>
                          </a:solidFill>
                          <a:effectLst/>
                          <a:latin typeface="Aptos Narrow" panose="020B0004020202020204" pitchFamily="34" charset="0"/>
                        </a:rPr>
                        <a:t>09:00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1600" b="1" i="0" u="none" strike="noStrike">
                          <a:solidFill>
                            <a:schemeClr val="bg1"/>
                          </a:solidFill>
                          <a:effectLst/>
                          <a:latin typeface="Aptos Narrow" panose="020B0004020202020204" pitchFamily="34" charset="0"/>
                        </a:rPr>
                        <a:t>VVC'68 JO10-2JM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1600" b="1" i="0" u="none" strike="noStrike">
                          <a:solidFill>
                            <a:schemeClr val="bg1"/>
                          </a:solidFill>
                          <a:effectLst/>
                          <a:latin typeface="Aptos Narrow" panose="020B0004020202020204" pitchFamily="34" charset="0"/>
                        </a:rPr>
                        <a:t>METO JO10-2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1600" b="1" i="0" u="none" strike="noStrike">
                          <a:solidFill>
                            <a:schemeClr val="bg1"/>
                          </a:solidFill>
                          <a:effectLst/>
                          <a:latin typeface="Aptos Narrow" panose="020B0004020202020204" pitchFamily="34" charset="0"/>
                        </a:rPr>
                        <a:t>Sportpark De Beek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1600" b="1" i="0" u="none" strike="noStrike">
                          <a:solidFill>
                            <a:schemeClr val="bg1"/>
                          </a:solidFill>
                          <a:effectLst/>
                          <a:latin typeface="Aptos Narrow" panose="020B0004020202020204" pitchFamily="34" charset="0"/>
                        </a:rPr>
                        <a:t>Veld E A1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1600" b="1" i="0" u="none" strike="noStrike">
                          <a:solidFill>
                            <a:schemeClr val="bg1"/>
                          </a:solidFill>
                          <a:effectLst/>
                          <a:latin typeface="Aptos Narrow" panose="020B0004020202020204" pitchFamily="34" charset="0"/>
                        </a:rPr>
                        <a:t>HALSTEREN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3984856"/>
                  </a:ext>
                </a:extLst>
              </a:tr>
              <a:tr h="138250">
                <a:tc>
                  <a:txBody>
                    <a:bodyPr/>
                    <a:lstStyle/>
                    <a:p>
                      <a:pPr algn="ctr" fontAlgn="b"/>
                      <a:r>
                        <a:rPr lang="nl-NL" sz="1600" b="1" i="0" u="none" strike="noStrike">
                          <a:solidFill>
                            <a:schemeClr val="bg1"/>
                          </a:solidFill>
                          <a:effectLst/>
                          <a:latin typeface="Aptos Narrow" panose="020B0004020202020204" pitchFamily="34" charset="0"/>
                        </a:rPr>
                        <a:t>24-05-2025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1600" b="1" i="0" u="none" strike="noStrike">
                          <a:solidFill>
                            <a:schemeClr val="bg1"/>
                          </a:solidFill>
                          <a:effectLst/>
                          <a:latin typeface="Aptos Narrow" panose="020B0004020202020204" pitchFamily="34" charset="0"/>
                        </a:rPr>
                        <a:t>09:00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1600" b="1" i="0" u="none" strike="noStrike">
                          <a:solidFill>
                            <a:schemeClr val="bg1"/>
                          </a:solidFill>
                          <a:effectLst/>
                          <a:latin typeface="Aptos Narrow" panose="020B0004020202020204" pitchFamily="34" charset="0"/>
                        </a:rPr>
                        <a:t>BSC JO9-1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1600" b="1" i="0" u="none" strike="noStrike">
                          <a:solidFill>
                            <a:schemeClr val="bg1"/>
                          </a:solidFill>
                          <a:effectLst/>
                          <a:latin typeface="Aptos Narrow" panose="020B0004020202020204" pitchFamily="34" charset="0"/>
                        </a:rPr>
                        <a:t>METO JO9-1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1600" b="1" i="0" u="none" strike="noStrike">
                          <a:solidFill>
                            <a:schemeClr val="bg1"/>
                          </a:solidFill>
                          <a:effectLst/>
                          <a:latin typeface="Aptos Narrow" panose="020B0004020202020204" pitchFamily="34" charset="0"/>
                        </a:rPr>
                        <a:t>Sportpark Vierhoeven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1600" b="1" i="0" u="none" strike="noStrike">
                          <a:solidFill>
                            <a:schemeClr val="bg1"/>
                          </a:solidFill>
                          <a:effectLst/>
                          <a:latin typeface="Aptos Narrow" panose="020B0004020202020204" pitchFamily="34" charset="0"/>
                        </a:rPr>
                        <a:t>veld B A1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1600" b="1" i="0" u="none" strike="noStrike">
                          <a:solidFill>
                            <a:schemeClr val="bg1"/>
                          </a:solidFill>
                          <a:effectLst/>
                          <a:latin typeface="Aptos Narrow" panose="020B0004020202020204" pitchFamily="34" charset="0"/>
                        </a:rPr>
                        <a:t>ROOSENDAAL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65157455"/>
                  </a:ext>
                </a:extLst>
              </a:tr>
              <a:tr h="138250">
                <a:tc>
                  <a:txBody>
                    <a:bodyPr/>
                    <a:lstStyle/>
                    <a:p>
                      <a:pPr algn="ctr" fontAlgn="b"/>
                      <a:r>
                        <a:rPr lang="nl-NL" sz="1600" b="1" i="0" u="none" strike="noStrike">
                          <a:solidFill>
                            <a:schemeClr val="bg1"/>
                          </a:solidFill>
                          <a:effectLst/>
                          <a:latin typeface="Aptos Narrow" panose="020B0004020202020204" pitchFamily="34" charset="0"/>
                        </a:rPr>
                        <a:t>24-05-2025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1600" b="1" i="0" u="none" strike="noStrike">
                          <a:solidFill>
                            <a:schemeClr val="bg1"/>
                          </a:solidFill>
                          <a:effectLst/>
                          <a:latin typeface="Aptos Narrow" panose="020B0004020202020204" pitchFamily="34" charset="0"/>
                        </a:rPr>
                        <a:t>09:00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1600" b="1" i="0" u="none" strike="noStrike" dirty="0">
                          <a:solidFill>
                            <a:schemeClr val="bg1"/>
                          </a:solidFill>
                          <a:effectLst/>
                          <a:latin typeface="Aptos Narrow" panose="020B0004020202020204" pitchFamily="34" charset="0"/>
                        </a:rPr>
                        <a:t>METO JO8-3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1600" b="1" i="0" u="none" strike="noStrike">
                          <a:solidFill>
                            <a:schemeClr val="bg1"/>
                          </a:solidFill>
                          <a:effectLst/>
                          <a:latin typeface="Aptos Narrow" panose="020B0004020202020204" pitchFamily="34" charset="0"/>
                        </a:rPr>
                        <a:t>Roosendaal JO8-5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1600" b="1" i="0" u="none" strike="noStrike">
                          <a:solidFill>
                            <a:schemeClr val="bg1"/>
                          </a:solidFill>
                          <a:effectLst/>
                          <a:latin typeface="Aptos Narrow" panose="020B0004020202020204" pitchFamily="34" charset="0"/>
                        </a:rPr>
                        <a:t>Sportpark Jac van Hoek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1600" b="1" i="0" u="none" strike="noStrike">
                          <a:solidFill>
                            <a:schemeClr val="bg1"/>
                          </a:solidFill>
                          <a:effectLst/>
                          <a:latin typeface="Aptos Narrow" panose="020B0004020202020204" pitchFamily="34" charset="0"/>
                        </a:rPr>
                        <a:t>veld 1 A1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1600" b="1" i="0" u="none" strike="noStrike">
                          <a:solidFill>
                            <a:schemeClr val="bg1"/>
                          </a:solidFill>
                          <a:effectLst/>
                          <a:latin typeface="Aptos Narrow" panose="020B0004020202020204" pitchFamily="34" charset="0"/>
                        </a:rPr>
                        <a:t>HOOGERHEIDE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08676060"/>
                  </a:ext>
                </a:extLst>
              </a:tr>
              <a:tr h="138250">
                <a:tc>
                  <a:txBody>
                    <a:bodyPr/>
                    <a:lstStyle/>
                    <a:p>
                      <a:pPr algn="ctr" fontAlgn="b"/>
                      <a:r>
                        <a:rPr lang="nl-NL" sz="1600" b="1" i="0" u="none" strike="noStrike">
                          <a:solidFill>
                            <a:schemeClr val="bg1"/>
                          </a:solidFill>
                          <a:effectLst/>
                          <a:latin typeface="Aptos Narrow" panose="020B0004020202020204" pitchFamily="34" charset="0"/>
                        </a:rPr>
                        <a:t>24-05-2025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1600" b="1" i="0" u="none" strike="noStrike">
                          <a:solidFill>
                            <a:schemeClr val="bg1"/>
                          </a:solidFill>
                          <a:effectLst/>
                          <a:latin typeface="Aptos Narrow" panose="020B0004020202020204" pitchFamily="34" charset="0"/>
                        </a:rPr>
                        <a:t>09:00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1600" b="1" i="0" u="none" strike="noStrike" dirty="0">
                          <a:solidFill>
                            <a:schemeClr val="bg1"/>
                          </a:solidFill>
                          <a:effectLst/>
                          <a:latin typeface="Aptos Narrow" panose="020B0004020202020204" pitchFamily="34" charset="0"/>
                        </a:rPr>
                        <a:t>MINI toernooi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1600" b="1" i="0" u="none" strike="noStrike" dirty="0">
                          <a:solidFill>
                            <a:schemeClr val="bg1"/>
                          </a:solidFill>
                          <a:effectLst/>
                          <a:latin typeface="Aptos Narrow" panose="020B0004020202020204" pitchFamily="34" charset="0"/>
                        </a:rPr>
                        <a:t>METO JO7-2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1600" b="1" i="0" u="none" strike="noStrike">
                          <a:solidFill>
                            <a:schemeClr val="bg1"/>
                          </a:solidFill>
                          <a:effectLst/>
                          <a:latin typeface="Aptos Narrow" panose="020B0004020202020204" pitchFamily="34" charset="0"/>
                        </a:rPr>
                        <a:t>Sportpark De Fortuin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1600" b="1" i="0" u="none" strike="noStrike">
                          <a:solidFill>
                            <a:schemeClr val="bg1"/>
                          </a:solidFill>
                          <a:effectLst/>
                          <a:latin typeface="Aptos Narrow" panose="020B0004020202020204" pitchFamily="34" charset="0"/>
                        </a:rPr>
                        <a:t>veld 1 A1a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1600" b="1" i="0" u="none" strike="noStrike" dirty="0">
                          <a:solidFill>
                            <a:schemeClr val="bg1"/>
                          </a:solidFill>
                          <a:effectLst/>
                          <a:latin typeface="Aptos Narrow" panose="020B0004020202020204" pitchFamily="34" charset="0"/>
                        </a:rPr>
                        <a:t>WOENSDRECHT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38969012"/>
                  </a:ext>
                </a:extLst>
              </a:tr>
              <a:tr h="138250">
                <a:tc>
                  <a:txBody>
                    <a:bodyPr/>
                    <a:lstStyle/>
                    <a:p>
                      <a:pPr algn="ctr" fontAlgn="b"/>
                      <a:r>
                        <a:rPr lang="nl-NL" sz="1600" b="1" i="0" u="none" strike="noStrike" dirty="0">
                          <a:solidFill>
                            <a:schemeClr val="bg1"/>
                          </a:solidFill>
                          <a:effectLst/>
                          <a:latin typeface="Aptos Narrow" panose="020B0004020202020204" pitchFamily="34" charset="0"/>
                        </a:rPr>
                        <a:t>24-05-2025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1600" b="1" i="0" u="none" strike="noStrike">
                          <a:solidFill>
                            <a:schemeClr val="bg1"/>
                          </a:solidFill>
                          <a:effectLst/>
                          <a:latin typeface="Aptos Narrow" panose="020B0004020202020204" pitchFamily="34" charset="0"/>
                        </a:rPr>
                        <a:t>09:30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1600" b="1" i="0" u="none" strike="noStrike">
                          <a:solidFill>
                            <a:schemeClr val="bg1"/>
                          </a:solidFill>
                          <a:effectLst/>
                          <a:latin typeface="Aptos Narrow" panose="020B0004020202020204" pitchFamily="34" charset="0"/>
                        </a:rPr>
                        <a:t>Roosendaal JO8-3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1600" b="1" i="0" u="none" strike="noStrike">
                          <a:solidFill>
                            <a:schemeClr val="bg1"/>
                          </a:solidFill>
                          <a:effectLst/>
                          <a:latin typeface="Aptos Narrow" panose="020B0004020202020204" pitchFamily="34" charset="0"/>
                        </a:rPr>
                        <a:t>METO JO8-2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1600" b="1" i="0" u="none" strike="noStrike">
                          <a:solidFill>
                            <a:schemeClr val="bg1"/>
                          </a:solidFill>
                          <a:effectLst/>
                          <a:latin typeface="Aptos Narrow" panose="020B0004020202020204" pitchFamily="34" charset="0"/>
                        </a:rPr>
                        <a:t>Sportpark Hulsdonk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1600" b="1" i="0" u="none" strike="noStrike" dirty="0">
                          <a:solidFill>
                            <a:schemeClr val="bg1"/>
                          </a:solidFill>
                          <a:effectLst/>
                          <a:latin typeface="Aptos Narrow" panose="020B0004020202020204" pitchFamily="34" charset="0"/>
                        </a:rPr>
                        <a:t>veld 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1600" b="1" i="0" u="none" strike="noStrike" dirty="0">
                          <a:solidFill>
                            <a:schemeClr val="bg1"/>
                          </a:solidFill>
                          <a:effectLst/>
                          <a:latin typeface="Aptos Narrow" panose="020B0004020202020204" pitchFamily="34" charset="0"/>
                        </a:rPr>
                        <a:t>ROOSENDAAL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33434454"/>
                  </a:ext>
                </a:extLst>
              </a:tr>
              <a:tr h="138250">
                <a:tc>
                  <a:txBody>
                    <a:bodyPr/>
                    <a:lstStyle/>
                    <a:p>
                      <a:pPr algn="ctr" fontAlgn="b"/>
                      <a:r>
                        <a:rPr lang="nl-NL" sz="1600" b="1" i="0" u="none" strike="noStrike" dirty="0">
                          <a:solidFill>
                            <a:schemeClr val="bg1"/>
                          </a:solidFill>
                          <a:effectLst/>
                          <a:latin typeface="Aptos Narrow" panose="020B0004020202020204" pitchFamily="34" charset="0"/>
                        </a:rPr>
                        <a:t>24-05-2025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1600" b="1" i="0" u="none" strike="noStrike">
                          <a:solidFill>
                            <a:schemeClr val="bg1"/>
                          </a:solidFill>
                          <a:effectLst/>
                          <a:latin typeface="Aptos Narrow" panose="020B0004020202020204" pitchFamily="34" charset="0"/>
                        </a:rPr>
                        <a:t>09:45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1600" b="1" i="0" u="none" strike="noStrike">
                          <a:solidFill>
                            <a:schemeClr val="bg1"/>
                          </a:solidFill>
                          <a:effectLst/>
                          <a:latin typeface="Aptos Narrow" panose="020B0004020202020204" pitchFamily="34" charset="0"/>
                        </a:rPr>
                        <a:t>Baronie JO8-1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1600" b="1" i="0" u="none" strike="noStrike">
                          <a:solidFill>
                            <a:schemeClr val="bg1"/>
                          </a:solidFill>
                          <a:effectLst/>
                          <a:latin typeface="Aptos Narrow" panose="020B0004020202020204" pitchFamily="34" charset="0"/>
                        </a:rPr>
                        <a:t>METO JO8-1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1600" b="1" i="0" u="none" strike="noStrike">
                          <a:solidFill>
                            <a:schemeClr val="bg1"/>
                          </a:solidFill>
                          <a:effectLst/>
                          <a:latin typeface="Aptos Narrow" panose="020B0004020202020204" pitchFamily="34" charset="0"/>
                        </a:rPr>
                        <a:t>Sportpark De Blauwe Kei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1600" b="1" i="0" u="none" strike="noStrike">
                          <a:solidFill>
                            <a:schemeClr val="bg1"/>
                          </a:solidFill>
                          <a:effectLst/>
                          <a:latin typeface="Aptos Narrow" panose="020B0004020202020204" pitchFamily="34" charset="0"/>
                        </a:rPr>
                        <a:t>veld 4 A1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1600" b="1" i="0" u="none" strike="noStrike" dirty="0">
                          <a:solidFill>
                            <a:schemeClr val="bg1"/>
                          </a:solidFill>
                          <a:effectLst/>
                          <a:latin typeface="Aptos Narrow" panose="020B0004020202020204" pitchFamily="34" charset="0"/>
                        </a:rPr>
                        <a:t>BREDA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1864769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225879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4711"/>
    </mc:Choice>
    <mc:Fallback xmlns="">
      <p:transition spd="slow" advTm="14711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89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41EB72F-9224-3F05-7648-2A927901D91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hoek 4">
            <a:extLst>
              <a:ext uri="{FF2B5EF4-FFF2-40B4-BE49-F238E27FC236}">
                <a16:creationId xmlns:a16="http://schemas.microsoft.com/office/drawing/2014/main" id="{3685B1D2-51FD-A936-2A18-51BD6E797D4D}"/>
              </a:ext>
            </a:extLst>
          </p:cNvPr>
          <p:cNvSpPr/>
          <p:nvPr/>
        </p:nvSpPr>
        <p:spPr>
          <a:xfrm>
            <a:off x="2915962" y="251629"/>
            <a:ext cx="6360074" cy="193899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nl-NL" sz="4000" b="1" cap="none" spc="0" dirty="0">
                <a:ln/>
                <a:solidFill>
                  <a:schemeClr val="accent4"/>
                </a:solidFill>
                <a:effectLst/>
              </a:rPr>
              <a:t>PROGRAMMA</a:t>
            </a:r>
          </a:p>
          <a:p>
            <a:pPr algn="ctr"/>
            <a:endParaRPr lang="nl-NL" sz="4000" b="1" cap="none" spc="0" dirty="0">
              <a:ln/>
              <a:solidFill>
                <a:schemeClr val="accent4"/>
              </a:solidFill>
              <a:effectLst/>
            </a:endParaRPr>
          </a:p>
          <a:p>
            <a:pPr algn="ctr"/>
            <a:r>
              <a:rPr lang="nl-NL" sz="4000" b="1" dirty="0">
                <a:ln/>
                <a:solidFill>
                  <a:schemeClr val="accent4"/>
                </a:solidFill>
              </a:rPr>
              <a:t>METO JEUGD MIDDENBOUW</a:t>
            </a:r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D839A98C-94D6-13CF-D5A8-3875C1CB5BC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98483" y="1068580"/>
            <a:ext cx="1116608" cy="1080000"/>
          </a:xfrm>
          <a:prstGeom prst="rect">
            <a:avLst/>
          </a:prstGeom>
        </p:spPr>
      </p:pic>
      <p:pic>
        <p:nvPicPr>
          <p:cNvPr id="9" name="Afbeelding 8">
            <a:extLst>
              <a:ext uri="{FF2B5EF4-FFF2-40B4-BE49-F238E27FC236}">
                <a16:creationId xmlns:a16="http://schemas.microsoft.com/office/drawing/2014/main" id="{0B99DB3C-7606-82FA-D1AB-D947BB614D6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2019" y="1221125"/>
            <a:ext cx="1116608" cy="1080000"/>
          </a:xfrm>
          <a:prstGeom prst="rect">
            <a:avLst/>
          </a:prstGeom>
        </p:spPr>
      </p:pic>
      <p:graphicFrame>
        <p:nvGraphicFramePr>
          <p:cNvPr id="2" name="Tabel 1">
            <a:extLst>
              <a:ext uri="{FF2B5EF4-FFF2-40B4-BE49-F238E27FC236}">
                <a16:creationId xmlns:a16="http://schemas.microsoft.com/office/drawing/2014/main" id="{D95A3BEA-6F3C-C2D6-E44B-30350B5CA2D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24586249"/>
              </p:ext>
            </p:extLst>
          </p:nvPr>
        </p:nvGraphicFramePr>
        <p:xfrm>
          <a:off x="228600" y="2708669"/>
          <a:ext cx="11739015" cy="1764030"/>
        </p:xfrm>
        <a:graphic>
          <a:graphicData uri="http://schemas.openxmlformats.org/drawingml/2006/table">
            <a:tbl>
              <a:tblPr/>
              <a:tblGrid>
                <a:gridCol w="1001110">
                  <a:extLst>
                    <a:ext uri="{9D8B030D-6E8A-4147-A177-3AD203B41FA5}">
                      <a16:colId xmlns:a16="http://schemas.microsoft.com/office/drawing/2014/main" val="3126430544"/>
                    </a:ext>
                  </a:extLst>
                </a:gridCol>
                <a:gridCol w="714704">
                  <a:extLst>
                    <a:ext uri="{9D8B030D-6E8A-4147-A177-3AD203B41FA5}">
                      <a16:colId xmlns:a16="http://schemas.microsoft.com/office/drawing/2014/main" val="1966151518"/>
                    </a:ext>
                  </a:extLst>
                </a:gridCol>
                <a:gridCol w="2175523">
                  <a:extLst>
                    <a:ext uri="{9D8B030D-6E8A-4147-A177-3AD203B41FA5}">
                      <a16:colId xmlns:a16="http://schemas.microsoft.com/office/drawing/2014/main" val="3465200594"/>
                    </a:ext>
                  </a:extLst>
                </a:gridCol>
                <a:gridCol w="2112697">
                  <a:extLst>
                    <a:ext uri="{9D8B030D-6E8A-4147-A177-3AD203B41FA5}">
                      <a16:colId xmlns:a16="http://schemas.microsoft.com/office/drawing/2014/main" val="3426295739"/>
                    </a:ext>
                  </a:extLst>
                </a:gridCol>
                <a:gridCol w="2270235">
                  <a:extLst>
                    <a:ext uri="{9D8B030D-6E8A-4147-A177-3AD203B41FA5}">
                      <a16:colId xmlns:a16="http://schemas.microsoft.com/office/drawing/2014/main" val="551451622"/>
                    </a:ext>
                  </a:extLst>
                </a:gridCol>
                <a:gridCol w="1135117">
                  <a:extLst>
                    <a:ext uri="{9D8B030D-6E8A-4147-A177-3AD203B41FA5}">
                      <a16:colId xmlns:a16="http://schemas.microsoft.com/office/drawing/2014/main" val="17474185"/>
                    </a:ext>
                  </a:extLst>
                </a:gridCol>
                <a:gridCol w="2329629">
                  <a:extLst>
                    <a:ext uri="{9D8B030D-6E8A-4147-A177-3AD203B41FA5}">
                      <a16:colId xmlns:a16="http://schemas.microsoft.com/office/drawing/2014/main" val="2554215692"/>
                    </a:ext>
                  </a:extLst>
                </a:gridCol>
              </a:tblGrid>
              <a:tr h="138250">
                <a:tc>
                  <a:txBody>
                    <a:bodyPr/>
                    <a:lstStyle/>
                    <a:p>
                      <a:pPr algn="ctr" fontAlgn="b"/>
                      <a:r>
                        <a:rPr lang="nl-NL" sz="1600" b="1" i="0" u="none" strike="noStrike" dirty="0">
                          <a:solidFill>
                            <a:schemeClr val="bg1"/>
                          </a:solidFill>
                          <a:effectLst/>
                          <a:latin typeface="Aptos Narrow" panose="020B0004020202020204" pitchFamily="34" charset="0"/>
                        </a:rPr>
                        <a:t>24-05-2025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1600" b="1" i="0" u="none" strike="noStrike">
                          <a:solidFill>
                            <a:schemeClr val="bg1"/>
                          </a:solidFill>
                          <a:effectLst/>
                          <a:latin typeface="Aptos Narrow" panose="020B0004020202020204" pitchFamily="34" charset="0"/>
                        </a:rPr>
                        <a:t>09:15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1600" b="1" i="0" u="none" strike="noStrike">
                          <a:solidFill>
                            <a:schemeClr val="bg1"/>
                          </a:solidFill>
                          <a:effectLst/>
                          <a:latin typeface="Aptos Narrow" panose="020B0004020202020204" pitchFamily="34" charset="0"/>
                        </a:rPr>
                        <a:t>Lepelstr. Boys JO11-1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1600" b="1" i="0" u="none" strike="noStrike">
                          <a:solidFill>
                            <a:schemeClr val="bg1"/>
                          </a:solidFill>
                          <a:effectLst/>
                          <a:latin typeface="Aptos Narrow" panose="020B0004020202020204" pitchFamily="34" charset="0"/>
                        </a:rPr>
                        <a:t>METO JO11-3JM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1600" b="1" i="0" u="none" strike="noStrike">
                          <a:solidFill>
                            <a:schemeClr val="bg1"/>
                          </a:solidFill>
                          <a:effectLst/>
                          <a:latin typeface="Aptos Narrow" panose="020B0004020202020204" pitchFamily="34" charset="0"/>
                        </a:rPr>
                        <a:t>Sportpark Lepelstraatse Boys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1600" b="1" i="0" u="none" strike="noStrike">
                          <a:solidFill>
                            <a:schemeClr val="bg1"/>
                          </a:solidFill>
                          <a:effectLst/>
                          <a:latin typeface="Aptos Narrow" panose="020B0004020202020204" pitchFamily="34" charset="0"/>
                        </a:rPr>
                        <a:t>veld 1 B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1600" b="1" i="0" u="none" strike="noStrike" dirty="0">
                          <a:solidFill>
                            <a:schemeClr val="bg1"/>
                          </a:solidFill>
                          <a:effectLst/>
                          <a:latin typeface="Aptos Narrow" panose="020B0004020202020204" pitchFamily="34" charset="0"/>
                        </a:rPr>
                        <a:t>LEPELSTRAAT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65157455"/>
                  </a:ext>
                </a:extLst>
              </a:tr>
              <a:tr h="138250">
                <a:tc>
                  <a:txBody>
                    <a:bodyPr/>
                    <a:lstStyle/>
                    <a:p>
                      <a:pPr algn="ctr" fontAlgn="b"/>
                      <a:r>
                        <a:rPr lang="nl-NL" sz="1600" b="1" i="0" u="none" strike="noStrike" dirty="0">
                          <a:solidFill>
                            <a:schemeClr val="bg1"/>
                          </a:solidFill>
                          <a:effectLst/>
                          <a:latin typeface="Aptos Narrow" panose="020B0004020202020204" pitchFamily="34" charset="0"/>
                        </a:rPr>
                        <a:t>24-05-2025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1600" b="1" i="0" u="none" strike="noStrike">
                          <a:solidFill>
                            <a:schemeClr val="bg1"/>
                          </a:solidFill>
                          <a:effectLst/>
                          <a:latin typeface="Aptos Narrow" panose="020B0004020202020204" pitchFamily="34" charset="0"/>
                        </a:rPr>
                        <a:t>10:00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1600" b="1" i="0" u="none" strike="noStrike">
                          <a:solidFill>
                            <a:schemeClr val="bg1"/>
                          </a:solidFill>
                          <a:effectLst/>
                          <a:latin typeface="Aptos Narrow" panose="020B0004020202020204" pitchFamily="34" charset="0"/>
                        </a:rPr>
                        <a:t>METO JO11-1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1600" b="1" i="0" u="none" strike="noStrike">
                          <a:solidFill>
                            <a:schemeClr val="bg1"/>
                          </a:solidFill>
                          <a:effectLst/>
                          <a:latin typeface="Aptos Narrow" panose="020B0004020202020204" pitchFamily="34" charset="0"/>
                        </a:rPr>
                        <a:t>ODIO JO11-1JM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1600" b="1" i="0" u="none" strike="noStrike">
                          <a:solidFill>
                            <a:schemeClr val="bg1"/>
                          </a:solidFill>
                          <a:effectLst/>
                          <a:latin typeface="Aptos Narrow" panose="020B0004020202020204" pitchFamily="34" charset="0"/>
                        </a:rPr>
                        <a:t>Sportpark Jac van Hoek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1600" b="1" i="0" u="none" strike="noStrike">
                          <a:solidFill>
                            <a:schemeClr val="bg1"/>
                          </a:solidFill>
                          <a:effectLst/>
                          <a:latin typeface="Aptos Narrow" panose="020B0004020202020204" pitchFamily="34" charset="0"/>
                        </a:rPr>
                        <a:t>veld 1 A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1600" b="1" i="0" u="none" strike="noStrike" dirty="0">
                          <a:solidFill>
                            <a:schemeClr val="bg1"/>
                          </a:solidFill>
                          <a:effectLst/>
                          <a:latin typeface="Aptos Narrow" panose="020B0004020202020204" pitchFamily="34" charset="0"/>
                        </a:rPr>
                        <a:t>HOOGERHEIDE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08676060"/>
                  </a:ext>
                </a:extLst>
              </a:tr>
              <a:tr h="138250">
                <a:tc>
                  <a:txBody>
                    <a:bodyPr/>
                    <a:lstStyle/>
                    <a:p>
                      <a:pPr algn="ctr" fontAlgn="b"/>
                      <a:r>
                        <a:rPr lang="nl-NL" sz="1600" b="1" i="0" u="none" strike="noStrike" dirty="0">
                          <a:solidFill>
                            <a:schemeClr val="bg1"/>
                          </a:solidFill>
                          <a:effectLst/>
                          <a:latin typeface="Aptos Narrow" panose="020B0004020202020204" pitchFamily="34" charset="0"/>
                        </a:rPr>
                        <a:t>24-05-2025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1600" b="1" i="0" u="none" strike="noStrike" dirty="0">
                          <a:solidFill>
                            <a:schemeClr val="bg1"/>
                          </a:solidFill>
                          <a:effectLst/>
                          <a:latin typeface="Aptos Narrow" panose="020B0004020202020204" pitchFamily="34" charset="0"/>
                        </a:rPr>
                        <a:t>10:15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1600" b="1" i="0" u="none" strike="noStrike" dirty="0">
                          <a:solidFill>
                            <a:schemeClr val="bg1"/>
                          </a:solidFill>
                          <a:effectLst/>
                          <a:latin typeface="Aptos Narrow" panose="020B0004020202020204" pitchFamily="34" charset="0"/>
                        </a:rPr>
                        <a:t>METO JO11-2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1600" b="1" i="0" u="none" strike="noStrike" dirty="0">
                          <a:solidFill>
                            <a:schemeClr val="bg1"/>
                          </a:solidFill>
                          <a:effectLst/>
                          <a:latin typeface="Aptos Narrow" panose="020B0004020202020204" pitchFamily="34" charset="0"/>
                        </a:rPr>
                        <a:t>HSC'28 JO11-1JM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1600" b="1" i="0" u="none" strike="noStrike" dirty="0">
                          <a:solidFill>
                            <a:schemeClr val="bg1"/>
                          </a:solidFill>
                          <a:effectLst/>
                          <a:latin typeface="Aptos Narrow" panose="020B0004020202020204" pitchFamily="34" charset="0"/>
                        </a:rPr>
                        <a:t>Sportpark </a:t>
                      </a:r>
                      <a:r>
                        <a:rPr lang="nl-NL" sz="1600" b="1" i="0" u="none" strike="noStrike" dirty="0" err="1">
                          <a:solidFill>
                            <a:schemeClr val="bg1"/>
                          </a:solidFill>
                          <a:effectLst/>
                          <a:latin typeface="Aptos Narrow" panose="020B0004020202020204" pitchFamily="34" charset="0"/>
                        </a:rPr>
                        <a:t>Jac</a:t>
                      </a:r>
                      <a:r>
                        <a:rPr lang="nl-NL" sz="1600" b="1" i="0" u="none" strike="noStrike" dirty="0">
                          <a:solidFill>
                            <a:schemeClr val="bg1"/>
                          </a:solidFill>
                          <a:effectLst/>
                          <a:latin typeface="Aptos Narrow" panose="020B0004020202020204" pitchFamily="34" charset="0"/>
                        </a:rPr>
                        <a:t> van Hoek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1600" b="1" i="0" u="none" strike="noStrike" dirty="0">
                          <a:solidFill>
                            <a:schemeClr val="bg1"/>
                          </a:solidFill>
                          <a:effectLst/>
                          <a:latin typeface="Aptos Narrow" panose="020B0004020202020204" pitchFamily="34" charset="0"/>
                        </a:rPr>
                        <a:t>veld 1 B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1600" b="1" i="0" u="none" strike="noStrike" dirty="0">
                          <a:solidFill>
                            <a:schemeClr val="bg1"/>
                          </a:solidFill>
                          <a:effectLst/>
                          <a:latin typeface="Aptos Narrow" panose="020B0004020202020204" pitchFamily="34" charset="0"/>
                        </a:rPr>
                        <a:t>HOOGERHEIDE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38969012"/>
                  </a:ext>
                </a:extLst>
              </a:tr>
              <a:tr h="138250">
                <a:tc>
                  <a:txBody>
                    <a:bodyPr/>
                    <a:lstStyle/>
                    <a:p>
                      <a:pPr algn="ctr" fontAlgn="b"/>
                      <a:r>
                        <a:rPr lang="nl-NL" sz="1600" b="1" i="0" u="none" strike="noStrike">
                          <a:solidFill>
                            <a:schemeClr val="bg1"/>
                          </a:solidFill>
                          <a:effectLst/>
                          <a:latin typeface="Aptos Narrow" panose="020B0004020202020204" pitchFamily="34" charset="0"/>
                        </a:rPr>
                        <a:t>24-05-2025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1600" b="1" i="0" u="none" strike="noStrike">
                          <a:solidFill>
                            <a:schemeClr val="bg1"/>
                          </a:solidFill>
                          <a:effectLst/>
                          <a:latin typeface="Aptos Narrow" panose="020B0004020202020204" pitchFamily="34" charset="0"/>
                        </a:rPr>
                        <a:t>10:30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1600" b="1" i="0" u="none" strike="noStrike" dirty="0" err="1">
                          <a:solidFill>
                            <a:schemeClr val="bg1"/>
                          </a:solidFill>
                          <a:effectLst/>
                          <a:latin typeface="Aptos Narrow" panose="020B0004020202020204" pitchFamily="34" charset="0"/>
                        </a:rPr>
                        <a:t>Cluzona</a:t>
                      </a:r>
                      <a:r>
                        <a:rPr lang="nl-NL" sz="1600" b="1" i="0" u="none" strike="noStrike" dirty="0">
                          <a:solidFill>
                            <a:schemeClr val="bg1"/>
                          </a:solidFill>
                          <a:effectLst/>
                          <a:latin typeface="Aptos Narrow" panose="020B0004020202020204" pitchFamily="34" charset="0"/>
                        </a:rPr>
                        <a:t> JO10-2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1600" b="1" i="0" u="none" strike="noStrike">
                          <a:solidFill>
                            <a:schemeClr val="bg1"/>
                          </a:solidFill>
                          <a:effectLst/>
                          <a:latin typeface="Aptos Narrow" panose="020B0004020202020204" pitchFamily="34" charset="0"/>
                        </a:rPr>
                        <a:t>METO JO10-3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1600" b="1" i="0" u="none" strike="noStrike">
                          <a:solidFill>
                            <a:schemeClr val="bg1"/>
                          </a:solidFill>
                          <a:effectLst/>
                          <a:latin typeface="Aptos Narrow" panose="020B0004020202020204" pitchFamily="34" charset="0"/>
                        </a:rPr>
                        <a:t>Sportpark De Doelen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1600" b="1" i="0" u="none" strike="noStrike">
                          <a:solidFill>
                            <a:schemeClr val="bg1"/>
                          </a:solidFill>
                          <a:effectLst/>
                          <a:latin typeface="Aptos Narrow" panose="020B0004020202020204" pitchFamily="34" charset="0"/>
                        </a:rPr>
                        <a:t>6 A1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1600" b="1" i="0" u="none" strike="noStrike" dirty="0">
                          <a:solidFill>
                            <a:schemeClr val="bg1"/>
                          </a:solidFill>
                          <a:effectLst/>
                          <a:latin typeface="Aptos Narrow" panose="020B0004020202020204" pitchFamily="34" charset="0"/>
                        </a:rPr>
                        <a:t>WOUW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33434454"/>
                  </a:ext>
                </a:extLst>
              </a:tr>
              <a:tr h="138250">
                <a:tc>
                  <a:txBody>
                    <a:bodyPr/>
                    <a:lstStyle/>
                    <a:p>
                      <a:pPr algn="ctr" fontAlgn="b"/>
                      <a:endParaRPr lang="nl-NL" sz="1600" b="1" i="0" u="none" strike="noStrike">
                        <a:solidFill>
                          <a:schemeClr val="bg1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nl-NL" sz="1600" b="1" i="0" u="none" strike="noStrike">
                        <a:solidFill>
                          <a:schemeClr val="bg1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nl-NL" sz="1600" b="1" i="0" u="none" strike="noStrike">
                        <a:solidFill>
                          <a:schemeClr val="bg1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nl-NL" sz="1600" b="1" i="0" u="none" strike="noStrike">
                        <a:solidFill>
                          <a:schemeClr val="bg1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nl-NL" sz="1600" b="1" i="0" u="none" strike="noStrike">
                        <a:solidFill>
                          <a:schemeClr val="bg1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nl-NL" sz="1600" b="1" i="0" u="none" strike="noStrike">
                        <a:solidFill>
                          <a:schemeClr val="bg1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nl-NL" sz="1600" b="1" i="0" u="none" strike="noStrike" dirty="0">
                        <a:solidFill>
                          <a:schemeClr val="bg1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83080841"/>
                  </a:ext>
                </a:extLst>
              </a:tr>
              <a:tr h="138250">
                <a:tc>
                  <a:txBody>
                    <a:bodyPr/>
                    <a:lstStyle/>
                    <a:p>
                      <a:pPr algn="ctr" fontAlgn="b"/>
                      <a:endParaRPr lang="nl-NL" sz="1600" b="1" i="0" u="none" strike="noStrike">
                        <a:solidFill>
                          <a:schemeClr val="bg1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nl-NL" sz="1600" b="1" i="0" u="none" strike="noStrike">
                        <a:solidFill>
                          <a:schemeClr val="bg1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nl-NL" sz="1600" b="1" i="0" u="none" strike="noStrike">
                        <a:solidFill>
                          <a:schemeClr val="bg1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nl-NL" sz="1600" b="1" i="0" u="none" strike="noStrike">
                        <a:solidFill>
                          <a:schemeClr val="bg1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nl-NL" sz="1600" b="1" i="0" u="none" strike="noStrike">
                        <a:solidFill>
                          <a:schemeClr val="bg1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nl-NL" sz="1600" b="1" i="0" u="none" strike="noStrike">
                        <a:solidFill>
                          <a:schemeClr val="bg1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nl-NL" sz="1600" b="1" i="0" u="none" strike="noStrike" dirty="0">
                        <a:solidFill>
                          <a:schemeClr val="bg1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1864769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808923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4711"/>
    </mc:Choice>
    <mc:Fallback xmlns="">
      <p:transition spd="slow" advTm="14711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89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03865A1-4F00-FE8C-69BA-2A4BDF77389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hoek 4">
            <a:extLst>
              <a:ext uri="{FF2B5EF4-FFF2-40B4-BE49-F238E27FC236}">
                <a16:creationId xmlns:a16="http://schemas.microsoft.com/office/drawing/2014/main" id="{0122D3BE-3D50-C261-94DC-817FB89F1B7D}"/>
              </a:ext>
            </a:extLst>
          </p:cNvPr>
          <p:cNvSpPr/>
          <p:nvPr/>
        </p:nvSpPr>
        <p:spPr>
          <a:xfrm>
            <a:off x="3068631" y="251629"/>
            <a:ext cx="6054735" cy="193899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nl-NL" sz="4000" b="1" cap="none" spc="0" dirty="0">
                <a:ln/>
                <a:solidFill>
                  <a:schemeClr val="accent4"/>
                </a:solidFill>
                <a:effectLst/>
              </a:rPr>
              <a:t>PROGRAMMA</a:t>
            </a:r>
          </a:p>
          <a:p>
            <a:pPr algn="ctr"/>
            <a:endParaRPr lang="nl-NL" sz="4000" b="1" cap="none" spc="0" dirty="0">
              <a:ln/>
              <a:solidFill>
                <a:schemeClr val="accent4"/>
              </a:solidFill>
              <a:effectLst/>
            </a:endParaRPr>
          </a:p>
          <a:p>
            <a:pPr algn="ctr"/>
            <a:r>
              <a:rPr lang="nl-NL" sz="4000" b="1" dirty="0">
                <a:ln/>
                <a:solidFill>
                  <a:schemeClr val="accent4"/>
                </a:solidFill>
              </a:rPr>
              <a:t>METO JEUGD BOVENBOUW</a:t>
            </a:r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B79ACCC6-CFEA-C6F9-57BA-6DC74891996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98483" y="1068580"/>
            <a:ext cx="1116608" cy="1080000"/>
          </a:xfrm>
          <a:prstGeom prst="rect">
            <a:avLst/>
          </a:prstGeom>
        </p:spPr>
      </p:pic>
      <p:pic>
        <p:nvPicPr>
          <p:cNvPr id="9" name="Afbeelding 8">
            <a:extLst>
              <a:ext uri="{FF2B5EF4-FFF2-40B4-BE49-F238E27FC236}">
                <a16:creationId xmlns:a16="http://schemas.microsoft.com/office/drawing/2014/main" id="{647C6F0B-EC01-0BC1-E9E0-27A0AFC5FFF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2019" y="1221125"/>
            <a:ext cx="1116608" cy="1080000"/>
          </a:xfrm>
          <a:prstGeom prst="rect">
            <a:avLst/>
          </a:prstGeom>
        </p:spPr>
      </p:pic>
      <p:graphicFrame>
        <p:nvGraphicFramePr>
          <p:cNvPr id="2" name="Tabel 1">
            <a:extLst>
              <a:ext uri="{FF2B5EF4-FFF2-40B4-BE49-F238E27FC236}">
                <a16:creationId xmlns:a16="http://schemas.microsoft.com/office/drawing/2014/main" id="{55078596-753B-76E3-1E97-3EBCA01F0DE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94839878"/>
              </p:ext>
            </p:extLst>
          </p:nvPr>
        </p:nvGraphicFramePr>
        <p:xfrm>
          <a:off x="529974" y="2748007"/>
          <a:ext cx="11246177" cy="1773555"/>
        </p:xfrm>
        <a:graphic>
          <a:graphicData uri="http://schemas.openxmlformats.org/drawingml/2006/table">
            <a:tbl>
              <a:tblPr/>
              <a:tblGrid>
                <a:gridCol w="1120150">
                  <a:extLst>
                    <a:ext uri="{9D8B030D-6E8A-4147-A177-3AD203B41FA5}">
                      <a16:colId xmlns:a16="http://schemas.microsoft.com/office/drawing/2014/main" val="3126430544"/>
                    </a:ext>
                  </a:extLst>
                </a:gridCol>
                <a:gridCol w="662152">
                  <a:extLst>
                    <a:ext uri="{9D8B030D-6E8A-4147-A177-3AD203B41FA5}">
                      <a16:colId xmlns:a16="http://schemas.microsoft.com/office/drawing/2014/main" val="1966151518"/>
                    </a:ext>
                  </a:extLst>
                </a:gridCol>
                <a:gridCol w="2927544">
                  <a:extLst>
                    <a:ext uri="{9D8B030D-6E8A-4147-A177-3AD203B41FA5}">
                      <a16:colId xmlns:a16="http://schemas.microsoft.com/office/drawing/2014/main" val="3465200594"/>
                    </a:ext>
                  </a:extLst>
                </a:gridCol>
                <a:gridCol w="1720276">
                  <a:extLst>
                    <a:ext uri="{9D8B030D-6E8A-4147-A177-3AD203B41FA5}">
                      <a16:colId xmlns:a16="http://schemas.microsoft.com/office/drawing/2014/main" val="3426295739"/>
                    </a:ext>
                  </a:extLst>
                </a:gridCol>
                <a:gridCol w="2338016">
                  <a:extLst>
                    <a:ext uri="{9D8B030D-6E8A-4147-A177-3AD203B41FA5}">
                      <a16:colId xmlns:a16="http://schemas.microsoft.com/office/drawing/2014/main" val="551451622"/>
                    </a:ext>
                  </a:extLst>
                </a:gridCol>
                <a:gridCol w="883578">
                  <a:extLst>
                    <a:ext uri="{9D8B030D-6E8A-4147-A177-3AD203B41FA5}">
                      <a16:colId xmlns:a16="http://schemas.microsoft.com/office/drawing/2014/main" val="17474185"/>
                    </a:ext>
                  </a:extLst>
                </a:gridCol>
                <a:gridCol w="1594461">
                  <a:extLst>
                    <a:ext uri="{9D8B030D-6E8A-4147-A177-3AD203B41FA5}">
                      <a16:colId xmlns:a16="http://schemas.microsoft.com/office/drawing/2014/main" val="2554215692"/>
                    </a:ext>
                  </a:extLst>
                </a:gridCol>
              </a:tblGrid>
              <a:tr h="138250">
                <a:tc>
                  <a:txBody>
                    <a:bodyPr/>
                    <a:lstStyle/>
                    <a:p>
                      <a:pPr algn="ctr" fontAlgn="b"/>
                      <a:r>
                        <a:rPr lang="nl-NL" sz="1600" b="1" i="0" u="none" strike="noStrike" dirty="0">
                          <a:solidFill>
                            <a:schemeClr val="bg1"/>
                          </a:solidFill>
                          <a:effectLst/>
                          <a:latin typeface="Aptos Narrow" panose="020B0004020202020204" pitchFamily="34" charset="0"/>
                        </a:rPr>
                        <a:t>24-05-2025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1600" b="1" i="0" u="none" strike="noStrike">
                          <a:solidFill>
                            <a:schemeClr val="bg1"/>
                          </a:solidFill>
                          <a:effectLst/>
                          <a:latin typeface="Aptos Narrow" panose="020B0004020202020204" pitchFamily="34" charset="0"/>
                        </a:rPr>
                        <a:t>10:15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1600" b="1" i="0" u="none" strike="noStrike">
                          <a:solidFill>
                            <a:schemeClr val="bg1"/>
                          </a:solidFill>
                          <a:effectLst/>
                          <a:latin typeface="Aptos Narrow" panose="020B0004020202020204" pitchFamily="34" charset="0"/>
                        </a:rPr>
                        <a:t>De Meeuwen JO15-1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1600" b="1" i="0" u="none" strike="noStrike">
                          <a:solidFill>
                            <a:schemeClr val="bg1"/>
                          </a:solidFill>
                          <a:effectLst/>
                          <a:latin typeface="Aptos Narrow" panose="020B0004020202020204" pitchFamily="34" charset="0"/>
                        </a:rPr>
                        <a:t>METO JO15-1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1600" b="1" i="0" u="none" strike="noStrike">
                          <a:solidFill>
                            <a:schemeClr val="bg1"/>
                          </a:solidFill>
                          <a:effectLst/>
                          <a:latin typeface="Aptos Narrow" panose="020B0004020202020204" pitchFamily="34" charset="0"/>
                        </a:rPr>
                        <a:t>Sportpark D"n Hooghe Hilt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1600" b="1" i="0" u="none" strike="noStrike">
                          <a:solidFill>
                            <a:schemeClr val="bg1"/>
                          </a:solidFill>
                          <a:effectLst/>
                          <a:latin typeface="Aptos Narrow" panose="020B0004020202020204" pitchFamily="34" charset="0"/>
                        </a:rPr>
                        <a:t>veld 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1600" b="1" i="0" u="none" strike="noStrike">
                          <a:solidFill>
                            <a:schemeClr val="bg1"/>
                          </a:solidFill>
                          <a:effectLst/>
                          <a:latin typeface="Aptos Narrow" panose="020B0004020202020204" pitchFamily="34" charset="0"/>
                        </a:rPr>
                        <a:t>ZOUTELANDE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21115174"/>
                  </a:ext>
                </a:extLst>
              </a:tr>
              <a:tr h="138250">
                <a:tc>
                  <a:txBody>
                    <a:bodyPr/>
                    <a:lstStyle/>
                    <a:p>
                      <a:pPr algn="ctr" fontAlgn="b"/>
                      <a:r>
                        <a:rPr lang="nl-NL" sz="1600" b="1" i="0" u="none" strike="noStrike">
                          <a:solidFill>
                            <a:schemeClr val="bg1"/>
                          </a:solidFill>
                          <a:effectLst/>
                          <a:latin typeface="Aptos Narrow" panose="020B0004020202020204" pitchFamily="34" charset="0"/>
                        </a:rPr>
                        <a:t>24-05-2025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1600" b="1" i="0" u="none" strike="noStrike">
                          <a:solidFill>
                            <a:schemeClr val="bg1"/>
                          </a:solidFill>
                          <a:effectLst/>
                          <a:latin typeface="Aptos Narrow" panose="020B0004020202020204" pitchFamily="34" charset="0"/>
                        </a:rPr>
                        <a:t>11:45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1600" b="1" i="0" u="none" strike="noStrike">
                          <a:solidFill>
                            <a:schemeClr val="bg1"/>
                          </a:solidFill>
                          <a:effectLst/>
                          <a:latin typeface="Aptos Narrow" panose="020B0004020202020204" pitchFamily="34" charset="0"/>
                        </a:rPr>
                        <a:t>METO JO14-1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1600" b="1" i="0" u="none" strike="noStrike">
                          <a:solidFill>
                            <a:schemeClr val="bg1"/>
                          </a:solidFill>
                          <a:effectLst/>
                          <a:latin typeface="Aptos Narrow" panose="020B0004020202020204" pitchFamily="34" charset="0"/>
                        </a:rPr>
                        <a:t>Sprundel JO14-1JM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1600" b="1" i="0" u="none" strike="noStrike">
                          <a:solidFill>
                            <a:schemeClr val="bg1"/>
                          </a:solidFill>
                          <a:effectLst/>
                          <a:latin typeface="Aptos Narrow" panose="020B0004020202020204" pitchFamily="34" charset="0"/>
                        </a:rPr>
                        <a:t>Sportpark Jac van Hoek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1600" b="1" i="0" u="none" strike="noStrike">
                          <a:solidFill>
                            <a:schemeClr val="bg1"/>
                          </a:solidFill>
                          <a:effectLst/>
                          <a:latin typeface="Aptos Narrow" panose="020B0004020202020204" pitchFamily="34" charset="0"/>
                        </a:rPr>
                        <a:t>veld 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1600" b="1" i="0" u="none" strike="noStrike">
                          <a:solidFill>
                            <a:schemeClr val="bg1"/>
                          </a:solidFill>
                          <a:effectLst/>
                          <a:latin typeface="Aptos Narrow" panose="020B0004020202020204" pitchFamily="34" charset="0"/>
                        </a:rPr>
                        <a:t>HOOGERHEIDE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3984856"/>
                  </a:ext>
                </a:extLst>
              </a:tr>
              <a:tr h="138250">
                <a:tc>
                  <a:txBody>
                    <a:bodyPr/>
                    <a:lstStyle/>
                    <a:p>
                      <a:pPr algn="ctr" fontAlgn="b"/>
                      <a:r>
                        <a:rPr lang="nl-NL" sz="1600" b="1" i="0" u="none" strike="noStrike">
                          <a:solidFill>
                            <a:schemeClr val="bg1"/>
                          </a:solidFill>
                          <a:effectLst/>
                          <a:latin typeface="Aptos Narrow" panose="020B0004020202020204" pitchFamily="34" charset="0"/>
                        </a:rPr>
                        <a:t>24-05-2025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1600" b="1" i="0" u="none" strike="noStrike">
                          <a:solidFill>
                            <a:schemeClr val="bg1"/>
                          </a:solidFill>
                          <a:effectLst/>
                          <a:latin typeface="Aptos Narrow" panose="020B0004020202020204" pitchFamily="34" charset="0"/>
                        </a:rPr>
                        <a:t>11:45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1600" b="1" i="0" u="none" strike="noStrike">
                          <a:solidFill>
                            <a:schemeClr val="bg1"/>
                          </a:solidFill>
                          <a:effectLst/>
                          <a:latin typeface="Aptos Narrow" panose="020B0004020202020204" pitchFamily="34" charset="0"/>
                        </a:rPr>
                        <a:t>METO JO13-1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1600" b="1" i="0" u="none" strike="noStrike">
                          <a:solidFill>
                            <a:schemeClr val="bg1"/>
                          </a:solidFill>
                          <a:effectLst/>
                          <a:latin typeface="Aptos Narrow" panose="020B0004020202020204" pitchFamily="34" charset="0"/>
                        </a:rPr>
                        <a:t>Virtus JO13-1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1600" b="1" i="0" u="none" strike="noStrike">
                          <a:solidFill>
                            <a:schemeClr val="bg1"/>
                          </a:solidFill>
                          <a:effectLst/>
                          <a:latin typeface="Aptos Narrow" panose="020B0004020202020204" pitchFamily="34" charset="0"/>
                        </a:rPr>
                        <a:t>Sportpark Jac van Hoek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1600" b="1" i="0" u="none" strike="noStrike">
                          <a:solidFill>
                            <a:schemeClr val="bg1"/>
                          </a:solidFill>
                          <a:effectLst/>
                          <a:latin typeface="Aptos Narrow" panose="020B0004020202020204" pitchFamily="34" charset="0"/>
                        </a:rPr>
                        <a:t>veld 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1600" b="1" i="0" u="none" strike="noStrike">
                          <a:solidFill>
                            <a:schemeClr val="bg1"/>
                          </a:solidFill>
                          <a:effectLst/>
                          <a:latin typeface="Aptos Narrow" panose="020B0004020202020204" pitchFamily="34" charset="0"/>
                        </a:rPr>
                        <a:t>HOOGERHEIDE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65157455"/>
                  </a:ext>
                </a:extLst>
              </a:tr>
              <a:tr h="138250">
                <a:tc>
                  <a:txBody>
                    <a:bodyPr/>
                    <a:lstStyle/>
                    <a:p>
                      <a:pPr algn="ctr" fontAlgn="b"/>
                      <a:r>
                        <a:rPr lang="nl-NL" sz="1600" b="1" i="0" u="none" strike="noStrike">
                          <a:solidFill>
                            <a:schemeClr val="bg1"/>
                          </a:solidFill>
                          <a:effectLst/>
                          <a:latin typeface="Aptos Narrow" panose="020B0004020202020204" pitchFamily="34" charset="0"/>
                        </a:rPr>
                        <a:t>24-05-2025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1600" b="1" i="0" u="none" strike="noStrike">
                          <a:solidFill>
                            <a:schemeClr val="bg1"/>
                          </a:solidFill>
                          <a:effectLst/>
                          <a:latin typeface="Aptos Narrow" panose="020B0004020202020204" pitchFamily="34" charset="0"/>
                        </a:rPr>
                        <a:t>12:00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1600" b="1" i="0" u="none" strike="noStrike">
                          <a:solidFill>
                            <a:schemeClr val="bg1"/>
                          </a:solidFill>
                          <a:effectLst/>
                          <a:latin typeface="Aptos Narrow" panose="020B0004020202020204" pitchFamily="34" charset="0"/>
                        </a:rPr>
                        <a:t>MZC'11 JO19-1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1600" b="1" i="0" u="none" strike="noStrike">
                          <a:solidFill>
                            <a:schemeClr val="bg1"/>
                          </a:solidFill>
                          <a:effectLst/>
                          <a:latin typeface="Aptos Narrow" panose="020B0004020202020204" pitchFamily="34" charset="0"/>
                        </a:rPr>
                        <a:t>METO JO19-1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1600" b="1" i="0" u="none" strike="noStrike">
                          <a:solidFill>
                            <a:schemeClr val="bg1"/>
                          </a:solidFill>
                          <a:effectLst/>
                          <a:latin typeface="Aptos Narrow" panose="020B0004020202020204" pitchFamily="34" charset="0"/>
                        </a:rPr>
                        <a:t>Sportpark Den Hogen Blok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1600" b="1" i="0" u="none" strike="noStrike">
                          <a:solidFill>
                            <a:schemeClr val="bg1"/>
                          </a:solidFill>
                          <a:effectLst/>
                          <a:latin typeface="Aptos Narrow" panose="020B0004020202020204" pitchFamily="34" charset="0"/>
                        </a:rPr>
                        <a:t>veld 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1600" b="1" i="0" u="none" strike="noStrike">
                          <a:solidFill>
                            <a:schemeClr val="bg1"/>
                          </a:solidFill>
                          <a:effectLst/>
                          <a:latin typeface="Aptos Narrow" panose="020B0004020202020204" pitchFamily="34" charset="0"/>
                        </a:rPr>
                        <a:t>ZIERIKZEE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08676060"/>
                  </a:ext>
                </a:extLst>
              </a:tr>
              <a:tr h="138250">
                <a:tc>
                  <a:txBody>
                    <a:bodyPr/>
                    <a:lstStyle/>
                    <a:p>
                      <a:pPr algn="ctr" fontAlgn="b"/>
                      <a:r>
                        <a:rPr lang="nl-NL" sz="1600" b="1" i="0" u="none" strike="noStrike" dirty="0">
                          <a:solidFill>
                            <a:schemeClr val="bg1"/>
                          </a:solidFill>
                          <a:effectLst/>
                          <a:latin typeface="Aptos Narrow" panose="020B0004020202020204" pitchFamily="34" charset="0"/>
                        </a:rPr>
                        <a:t>24-05-2025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1600" b="1" i="0" u="none" strike="noStrike">
                          <a:solidFill>
                            <a:schemeClr val="bg1"/>
                          </a:solidFill>
                          <a:effectLst/>
                          <a:latin typeface="Aptos Narrow" panose="020B0004020202020204" pitchFamily="34" charset="0"/>
                        </a:rPr>
                        <a:t>12:30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1600" b="1" i="0" u="none" strike="noStrike">
                          <a:solidFill>
                            <a:schemeClr val="bg1"/>
                          </a:solidFill>
                          <a:effectLst/>
                          <a:latin typeface="Aptos Narrow" panose="020B0004020202020204" pitchFamily="34" charset="0"/>
                        </a:rPr>
                        <a:t>Luctor Heinkenszand JO17-2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1600" b="1" i="0" u="none" strike="noStrike">
                          <a:solidFill>
                            <a:schemeClr val="bg1"/>
                          </a:solidFill>
                          <a:effectLst/>
                          <a:latin typeface="Aptos Narrow" panose="020B0004020202020204" pitchFamily="34" charset="0"/>
                        </a:rPr>
                        <a:t>METO JO17-1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1600" b="1" i="0" u="none" strike="noStrike">
                          <a:solidFill>
                            <a:schemeClr val="bg1"/>
                          </a:solidFill>
                          <a:effectLst/>
                          <a:latin typeface="Aptos Narrow" panose="020B0004020202020204" pitchFamily="34" charset="0"/>
                        </a:rPr>
                        <a:t>Sportpark Heinkenszand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1600" b="1" i="0" u="none" strike="noStrike">
                          <a:solidFill>
                            <a:schemeClr val="bg1"/>
                          </a:solidFill>
                          <a:effectLst/>
                          <a:latin typeface="Aptos Narrow" panose="020B0004020202020204" pitchFamily="34" charset="0"/>
                        </a:rPr>
                        <a:t>veld 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1600" b="1" i="0" u="none" strike="noStrike" dirty="0">
                          <a:solidFill>
                            <a:schemeClr val="bg1"/>
                          </a:solidFill>
                          <a:effectLst/>
                          <a:latin typeface="Aptos Narrow" panose="020B0004020202020204" pitchFamily="34" charset="0"/>
                        </a:rPr>
                        <a:t>HEINKENSZAND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37218921"/>
                  </a:ext>
                </a:extLst>
              </a:tr>
              <a:tr h="138250">
                <a:tc>
                  <a:txBody>
                    <a:bodyPr/>
                    <a:lstStyle/>
                    <a:p>
                      <a:pPr algn="ctr" fontAlgn="b"/>
                      <a:endParaRPr lang="nl-NL" sz="1600" b="1" i="0" u="none" strike="noStrike" dirty="0">
                        <a:solidFill>
                          <a:schemeClr val="bg1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nl-NL" sz="1600" b="1" i="0" u="none" strike="noStrike">
                        <a:solidFill>
                          <a:schemeClr val="bg1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nl-NL" sz="1600" b="1" i="0" u="none" strike="noStrike" dirty="0">
                        <a:solidFill>
                          <a:schemeClr val="bg1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nl-NL" sz="1600" b="1" i="0" u="none" strike="noStrike">
                        <a:solidFill>
                          <a:schemeClr val="bg1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nl-NL" sz="1600" b="1" i="0" u="none" strike="noStrike" dirty="0">
                        <a:solidFill>
                          <a:schemeClr val="bg1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nl-NL" sz="1600" b="1" i="0" u="none" strike="noStrike">
                        <a:solidFill>
                          <a:schemeClr val="bg1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nl-NL" sz="1600" b="1" i="0" u="none" strike="noStrike" dirty="0">
                        <a:solidFill>
                          <a:schemeClr val="bg1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38969012"/>
                  </a:ext>
                </a:extLst>
              </a:tr>
              <a:tr h="138250">
                <a:tc>
                  <a:txBody>
                    <a:bodyPr/>
                    <a:lstStyle/>
                    <a:p>
                      <a:pPr algn="ctr" fontAlgn="b"/>
                      <a:endParaRPr lang="nl-NL" sz="1600" b="1" i="0" u="none" strike="noStrike" dirty="0">
                        <a:solidFill>
                          <a:schemeClr val="bg1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nl-NL" sz="1600" b="1" i="0" u="none" strike="noStrike">
                        <a:solidFill>
                          <a:schemeClr val="bg1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nl-NL" sz="1600" b="1" i="0" u="none" strike="noStrike" dirty="0">
                        <a:solidFill>
                          <a:schemeClr val="bg1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nl-NL" sz="1600" b="1" i="0" u="none" strike="noStrike">
                        <a:solidFill>
                          <a:schemeClr val="bg1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nl-NL" sz="1600" b="1" i="0" u="none" strike="noStrike">
                        <a:solidFill>
                          <a:schemeClr val="bg1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nl-NL" sz="1600" b="1" i="0" u="none" strike="noStrike">
                        <a:solidFill>
                          <a:schemeClr val="bg1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nl-NL" sz="1600" b="1" i="0" u="none" strike="noStrike" dirty="0">
                        <a:solidFill>
                          <a:schemeClr val="bg1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3343445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827455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4711"/>
    </mc:Choice>
    <mc:Fallback xmlns="">
      <p:transition spd="slow" advTm="14711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89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92B09BB-90AA-8D63-CA89-F8FC9736E91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hoek 4">
            <a:extLst>
              <a:ext uri="{FF2B5EF4-FFF2-40B4-BE49-F238E27FC236}">
                <a16:creationId xmlns:a16="http://schemas.microsoft.com/office/drawing/2014/main" id="{4131618D-1D3F-959B-102D-325DB1728B26}"/>
              </a:ext>
            </a:extLst>
          </p:cNvPr>
          <p:cNvSpPr/>
          <p:nvPr/>
        </p:nvSpPr>
        <p:spPr>
          <a:xfrm>
            <a:off x="4208784" y="251629"/>
            <a:ext cx="3774431" cy="193899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nl-NL" sz="4000" b="1" cap="none" spc="0" dirty="0">
                <a:ln/>
                <a:solidFill>
                  <a:schemeClr val="accent4"/>
                </a:solidFill>
                <a:effectLst/>
              </a:rPr>
              <a:t>PROGRAMMA</a:t>
            </a:r>
          </a:p>
          <a:p>
            <a:pPr algn="ctr"/>
            <a:endParaRPr lang="nl-NL" sz="4000" b="1" cap="none" spc="0" dirty="0">
              <a:ln/>
              <a:solidFill>
                <a:schemeClr val="accent4"/>
              </a:solidFill>
              <a:effectLst/>
            </a:endParaRPr>
          </a:p>
          <a:p>
            <a:pPr algn="ctr"/>
            <a:r>
              <a:rPr lang="nl-NL" sz="4000" b="1" dirty="0">
                <a:ln/>
                <a:solidFill>
                  <a:schemeClr val="accent4"/>
                </a:solidFill>
              </a:rPr>
              <a:t>METO SENIOREN</a:t>
            </a:r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AF2932E1-99CC-A775-1B1E-23F5DB98FE5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98483" y="1068580"/>
            <a:ext cx="1116608" cy="1080000"/>
          </a:xfrm>
          <a:prstGeom prst="rect">
            <a:avLst/>
          </a:prstGeom>
        </p:spPr>
      </p:pic>
      <p:pic>
        <p:nvPicPr>
          <p:cNvPr id="9" name="Afbeelding 8">
            <a:extLst>
              <a:ext uri="{FF2B5EF4-FFF2-40B4-BE49-F238E27FC236}">
                <a16:creationId xmlns:a16="http://schemas.microsoft.com/office/drawing/2014/main" id="{4E206D0F-28AB-D7C7-E01A-62DBCB536E9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2019" y="1221125"/>
            <a:ext cx="1116608" cy="1080000"/>
          </a:xfrm>
          <a:prstGeom prst="rect">
            <a:avLst/>
          </a:prstGeom>
        </p:spPr>
      </p:pic>
      <p:graphicFrame>
        <p:nvGraphicFramePr>
          <p:cNvPr id="2" name="Tabel 1">
            <a:extLst>
              <a:ext uri="{FF2B5EF4-FFF2-40B4-BE49-F238E27FC236}">
                <a16:creationId xmlns:a16="http://schemas.microsoft.com/office/drawing/2014/main" id="{22391832-8972-3DEC-8360-19D5F6CBA18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26343886"/>
              </p:ext>
            </p:extLst>
          </p:nvPr>
        </p:nvGraphicFramePr>
        <p:xfrm>
          <a:off x="147083" y="2775722"/>
          <a:ext cx="11897832" cy="1975855"/>
        </p:xfrm>
        <a:graphic>
          <a:graphicData uri="http://schemas.openxmlformats.org/drawingml/2006/table">
            <a:tbl>
              <a:tblPr/>
              <a:tblGrid>
                <a:gridCol w="1072117">
                  <a:extLst>
                    <a:ext uri="{9D8B030D-6E8A-4147-A177-3AD203B41FA5}">
                      <a16:colId xmlns:a16="http://schemas.microsoft.com/office/drawing/2014/main" val="2304430533"/>
                    </a:ext>
                  </a:extLst>
                </a:gridCol>
                <a:gridCol w="641131">
                  <a:extLst>
                    <a:ext uri="{9D8B030D-6E8A-4147-A177-3AD203B41FA5}">
                      <a16:colId xmlns:a16="http://schemas.microsoft.com/office/drawing/2014/main" val="1752209378"/>
                    </a:ext>
                  </a:extLst>
                </a:gridCol>
                <a:gridCol w="2007476">
                  <a:extLst>
                    <a:ext uri="{9D8B030D-6E8A-4147-A177-3AD203B41FA5}">
                      <a16:colId xmlns:a16="http://schemas.microsoft.com/office/drawing/2014/main" val="802231123"/>
                    </a:ext>
                  </a:extLst>
                </a:gridCol>
                <a:gridCol w="2196662">
                  <a:extLst>
                    <a:ext uri="{9D8B030D-6E8A-4147-A177-3AD203B41FA5}">
                      <a16:colId xmlns:a16="http://schemas.microsoft.com/office/drawing/2014/main" val="2147824413"/>
                    </a:ext>
                  </a:extLst>
                </a:gridCol>
                <a:gridCol w="2396359">
                  <a:extLst>
                    <a:ext uri="{9D8B030D-6E8A-4147-A177-3AD203B41FA5}">
                      <a16:colId xmlns:a16="http://schemas.microsoft.com/office/drawing/2014/main" val="1077663821"/>
                    </a:ext>
                  </a:extLst>
                </a:gridCol>
                <a:gridCol w="1303282">
                  <a:extLst>
                    <a:ext uri="{9D8B030D-6E8A-4147-A177-3AD203B41FA5}">
                      <a16:colId xmlns:a16="http://schemas.microsoft.com/office/drawing/2014/main" val="150579054"/>
                    </a:ext>
                  </a:extLst>
                </a:gridCol>
                <a:gridCol w="2280805">
                  <a:extLst>
                    <a:ext uri="{9D8B030D-6E8A-4147-A177-3AD203B41FA5}">
                      <a16:colId xmlns:a16="http://schemas.microsoft.com/office/drawing/2014/main" val="4208877742"/>
                    </a:ext>
                  </a:extLst>
                </a:gridCol>
              </a:tblGrid>
              <a:tr h="282265">
                <a:tc>
                  <a:txBody>
                    <a:bodyPr/>
                    <a:lstStyle/>
                    <a:p>
                      <a:pPr algn="ctr" fontAlgn="b"/>
                      <a:r>
                        <a:rPr lang="nl-NL" sz="1600" b="1" i="0" u="none" strike="noStrike" dirty="0">
                          <a:solidFill>
                            <a:schemeClr val="bg1"/>
                          </a:solidFill>
                          <a:effectLst/>
                          <a:latin typeface="Aptos Narrow" panose="020B0004020202020204" pitchFamily="34" charset="0"/>
                        </a:rPr>
                        <a:t>24-05-2025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1600" b="1" i="0" u="none" strike="noStrike">
                          <a:solidFill>
                            <a:schemeClr val="bg1"/>
                          </a:solidFill>
                          <a:effectLst/>
                          <a:latin typeface="Aptos Narrow" panose="020B0004020202020204" pitchFamily="34" charset="0"/>
                        </a:rPr>
                        <a:t>14:30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1600" b="1" i="0" u="none" strike="noStrike">
                          <a:solidFill>
                            <a:schemeClr val="bg1"/>
                          </a:solidFill>
                          <a:effectLst/>
                          <a:latin typeface="Aptos Narrow" panose="020B0004020202020204" pitchFamily="34" charset="0"/>
                        </a:rPr>
                        <a:t>Kapelle 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1600" b="1" i="0" u="none" strike="noStrike">
                          <a:solidFill>
                            <a:schemeClr val="bg1"/>
                          </a:solidFill>
                          <a:effectLst/>
                          <a:latin typeface="Aptos Narrow" panose="020B0004020202020204" pitchFamily="34" charset="0"/>
                        </a:rPr>
                        <a:t>METO 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1600" b="1" i="0" u="none" strike="noStrike">
                          <a:solidFill>
                            <a:schemeClr val="bg1"/>
                          </a:solidFill>
                          <a:effectLst/>
                          <a:latin typeface="Aptos Narrow" panose="020B0004020202020204" pitchFamily="34" charset="0"/>
                        </a:rPr>
                        <a:t>Sportpark Het Groene Woud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1600" b="1" i="0" u="none" strike="noStrike">
                          <a:solidFill>
                            <a:schemeClr val="bg1"/>
                          </a:solidFill>
                          <a:effectLst/>
                          <a:latin typeface="Aptos Narrow" panose="020B0004020202020204" pitchFamily="34" charset="0"/>
                        </a:rPr>
                        <a:t>veld 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1600" b="1" i="0" u="none" strike="noStrike">
                          <a:solidFill>
                            <a:schemeClr val="bg1"/>
                          </a:solidFill>
                          <a:effectLst/>
                          <a:latin typeface="Aptos Narrow" panose="020B0004020202020204" pitchFamily="34" charset="0"/>
                        </a:rPr>
                        <a:t>KAPELLE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22795731"/>
                  </a:ext>
                </a:extLst>
              </a:tr>
              <a:tr h="282265">
                <a:tc>
                  <a:txBody>
                    <a:bodyPr/>
                    <a:lstStyle/>
                    <a:p>
                      <a:pPr algn="ctr" fontAlgn="b"/>
                      <a:r>
                        <a:rPr lang="nl-NL" sz="1600" b="1" i="0" u="none" strike="noStrike">
                          <a:solidFill>
                            <a:schemeClr val="bg1"/>
                          </a:solidFill>
                          <a:effectLst/>
                          <a:latin typeface="Aptos Narrow" panose="020B0004020202020204" pitchFamily="34" charset="0"/>
                        </a:rPr>
                        <a:t>24-05-2025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1600" b="1" i="0" u="none" strike="noStrike">
                          <a:solidFill>
                            <a:schemeClr val="bg1"/>
                          </a:solidFill>
                          <a:effectLst/>
                          <a:latin typeface="Aptos Narrow" panose="020B0004020202020204" pitchFamily="34" charset="0"/>
                        </a:rPr>
                        <a:t>13:15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1600" b="1" i="0" u="none" strike="noStrike">
                          <a:solidFill>
                            <a:schemeClr val="bg1"/>
                          </a:solidFill>
                          <a:effectLst/>
                          <a:latin typeface="Aptos Narrow" panose="020B0004020202020204" pitchFamily="34" charset="0"/>
                        </a:rPr>
                        <a:t>Steenbergen 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1600" b="1" i="0" u="none" strike="noStrike">
                          <a:solidFill>
                            <a:schemeClr val="bg1"/>
                          </a:solidFill>
                          <a:effectLst/>
                          <a:latin typeface="Aptos Narrow" panose="020B0004020202020204" pitchFamily="34" charset="0"/>
                        </a:rPr>
                        <a:t>METO 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1600" b="1" i="0" u="none" strike="noStrike">
                          <a:solidFill>
                            <a:schemeClr val="bg1"/>
                          </a:solidFill>
                          <a:effectLst/>
                          <a:latin typeface="Aptos Narrow" panose="020B0004020202020204" pitchFamily="34" charset="0"/>
                        </a:rPr>
                        <a:t>Sportpark Seringenlaan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1600" b="1" i="0" u="none" strike="noStrike">
                          <a:solidFill>
                            <a:schemeClr val="bg1"/>
                          </a:solidFill>
                          <a:effectLst/>
                          <a:latin typeface="Aptos Narrow" panose="020B0004020202020204" pitchFamily="34" charset="0"/>
                        </a:rPr>
                        <a:t>veld 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1600" b="1" i="0" u="none" strike="noStrike" dirty="0">
                          <a:solidFill>
                            <a:schemeClr val="bg1"/>
                          </a:solidFill>
                          <a:effectLst/>
                          <a:latin typeface="Aptos Narrow" panose="020B0004020202020204" pitchFamily="34" charset="0"/>
                        </a:rPr>
                        <a:t>STEENBERGEN NB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9075853"/>
                  </a:ext>
                </a:extLst>
              </a:tr>
              <a:tr h="282265">
                <a:tc>
                  <a:txBody>
                    <a:bodyPr/>
                    <a:lstStyle/>
                    <a:p>
                      <a:pPr algn="ctr" fontAlgn="b"/>
                      <a:r>
                        <a:rPr lang="nl-NL" sz="1600" b="1" i="0" u="none" strike="noStrike" dirty="0">
                          <a:solidFill>
                            <a:schemeClr val="bg1"/>
                          </a:solidFill>
                          <a:effectLst/>
                          <a:latin typeface="Aptos Narrow" panose="020B0004020202020204" pitchFamily="34" charset="0"/>
                        </a:rPr>
                        <a:t>25-05-2025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1600" b="1" i="0" u="none" strike="noStrike">
                          <a:solidFill>
                            <a:schemeClr val="bg1"/>
                          </a:solidFill>
                          <a:effectLst/>
                          <a:latin typeface="Aptos Narrow" panose="020B0004020202020204" pitchFamily="34" charset="0"/>
                        </a:rPr>
                        <a:t>11:00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1600" b="1" i="0" u="none" strike="noStrike">
                          <a:solidFill>
                            <a:schemeClr val="bg1"/>
                          </a:solidFill>
                          <a:effectLst/>
                          <a:latin typeface="Aptos Narrow" panose="020B0004020202020204" pitchFamily="34" charset="0"/>
                        </a:rPr>
                        <a:t>METO 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1600" b="1" i="0" u="none" strike="noStrike">
                          <a:solidFill>
                            <a:schemeClr val="bg1"/>
                          </a:solidFill>
                          <a:effectLst/>
                          <a:latin typeface="Aptos Narrow" panose="020B0004020202020204" pitchFamily="34" charset="0"/>
                        </a:rPr>
                        <a:t>De Markiezaten 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1600" b="1" i="0" u="none" strike="noStrike">
                          <a:solidFill>
                            <a:schemeClr val="bg1"/>
                          </a:solidFill>
                          <a:effectLst/>
                          <a:latin typeface="Aptos Narrow" panose="020B0004020202020204" pitchFamily="34" charset="0"/>
                        </a:rPr>
                        <a:t>Sportpark Jac van Hoek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1600" b="1" i="0" u="none" strike="noStrike">
                          <a:solidFill>
                            <a:schemeClr val="bg1"/>
                          </a:solidFill>
                          <a:effectLst/>
                          <a:latin typeface="Aptos Narrow" panose="020B0004020202020204" pitchFamily="34" charset="0"/>
                        </a:rPr>
                        <a:t>veld 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1600" b="1" i="0" u="none" strike="noStrike" dirty="0">
                          <a:solidFill>
                            <a:schemeClr val="bg1"/>
                          </a:solidFill>
                          <a:effectLst/>
                          <a:latin typeface="Aptos Narrow" panose="020B0004020202020204" pitchFamily="34" charset="0"/>
                        </a:rPr>
                        <a:t>HOOGERHEIDE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22952931"/>
                  </a:ext>
                </a:extLst>
              </a:tr>
              <a:tr h="282265">
                <a:tc>
                  <a:txBody>
                    <a:bodyPr/>
                    <a:lstStyle/>
                    <a:p>
                      <a:pPr algn="ctr" fontAlgn="b"/>
                      <a:endParaRPr lang="nl-NL" sz="1600" b="1" i="0" u="none" strike="noStrike" dirty="0">
                        <a:solidFill>
                          <a:schemeClr val="bg1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nl-NL" sz="1600" b="1" i="0" u="none" strike="noStrike">
                        <a:solidFill>
                          <a:schemeClr val="bg1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nl-NL" sz="1600" b="1" i="0" u="none" strike="noStrike">
                        <a:solidFill>
                          <a:schemeClr val="bg1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nl-NL" sz="1600" b="1" i="0" u="none" strike="noStrike">
                        <a:solidFill>
                          <a:schemeClr val="bg1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nl-NL" sz="1600" b="1" i="0" u="none" strike="noStrike">
                        <a:solidFill>
                          <a:schemeClr val="bg1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nl-NL" sz="1600" b="1" i="0" u="none" strike="noStrike">
                        <a:solidFill>
                          <a:schemeClr val="bg1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nl-NL" sz="1600" b="1" i="0" u="none" strike="noStrike">
                        <a:solidFill>
                          <a:schemeClr val="bg1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81282037"/>
                  </a:ext>
                </a:extLst>
              </a:tr>
              <a:tr h="282265">
                <a:tc>
                  <a:txBody>
                    <a:bodyPr/>
                    <a:lstStyle/>
                    <a:p>
                      <a:pPr algn="ctr" fontAlgn="b"/>
                      <a:endParaRPr lang="nl-NL" sz="1600" b="1" i="0" u="none" strike="noStrike" dirty="0">
                        <a:solidFill>
                          <a:schemeClr val="bg1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nl-NL" sz="1600" b="1" i="0" u="none" strike="noStrike">
                        <a:solidFill>
                          <a:schemeClr val="bg1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nl-NL" sz="1600" b="1" i="0" u="none" strike="noStrike">
                        <a:solidFill>
                          <a:schemeClr val="bg1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nl-NL" sz="1600" b="1" i="0" u="none" strike="noStrike">
                        <a:solidFill>
                          <a:schemeClr val="bg1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nl-NL" sz="1600" b="1" i="0" u="none" strike="noStrike">
                        <a:solidFill>
                          <a:schemeClr val="bg1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nl-NL" sz="1600" b="1" i="0" u="none" strike="noStrike">
                        <a:solidFill>
                          <a:schemeClr val="bg1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nl-NL" sz="1600" b="1" i="0" u="none" strike="noStrike" dirty="0">
                        <a:solidFill>
                          <a:schemeClr val="bg1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36431864"/>
                  </a:ext>
                </a:extLst>
              </a:tr>
              <a:tr h="282265">
                <a:tc>
                  <a:txBody>
                    <a:bodyPr/>
                    <a:lstStyle/>
                    <a:p>
                      <a:pPr algn="ctr" fontAlgn="b"/>
                      <a:endParaRPr lang="nl-NL" sz="1600" b="1" i="0" u="none" strike="noStrike" dirty="0">
                        <a:solidFill>
                          <a:schemeClr val="bg1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nl-NL" sz="1600" b="1" i="0" u="none" strike="noStrike">
                        <a:solidFill>
                          <a:schemeClr val="bg1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nl-NL" sz="1600" b="1" i="0" u="none" strike="noStrike">
                        <a:solidFill>
                          <a:schemeClr val="bg1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nl-NL" sz="1600" b="1" i="0" u="none" strike="noStrike">
                        <a:solidFill>
                          <a:schemeClr val="bg1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nl-NL" sz="1600" b="1" i="0" u="none" strike="noStrike">
                        <a:solidFill>
                          <a:schemeClr val="bg1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nl-NL" sz="1600" b="1" i="0" u="none" strike="noStrike">
                        <a:solidFill>
                          <a:schemeClr val="bg1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nl-NL" sz="1600" b="1" i="0" u="none" strike="noStrike" dirty="0">
                        <a:solidFill>
                          <a:schemeClr val="bg1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76934285"/>
                  </a:ext>
                </a:extLst>
              </a:tr>
              <a:tr h="282265">
                <a:tc>
                  <a:txBody>
                    <a:bodyPr/>
                    <a:lstStyle/>
                    <a:p>
                      <a:pPr algn="ctr" fontAlgn="b"/>
                      <a:endParaRPr lang="nl-NL" sz="1600" b="1" i="0" u="none" strike="noStrike" dirty="0">
                        <a:solidFill>
                          <a:schemeClr val="bg1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nl-NL" sz="1600" b="1" i="0" u="none" strike="noStrike">
                        <a:solidFill>
                          <a:schemeClr val="bg1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nl-NL" sz="1600" b="1" i="0" u="none" strike="noStrike">
                        <a:solidFill>
                          <a:schemeClr val="bg1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nl-NL" sz="1600" b="1" i="0" u="none" strike="noStrike">
                        <a:solidFill>
                          <a:schemeClr val="bg1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nl-NL" sz="1600" b="1" i="0" u="none" strike="noStrike">
                        <a:solidFill>
                          <a:schemeClr val="bg1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nl-NL" sz="1600" b="1" i="0" u="none" strike="noStrike">
                        <a:solidFill>
                          <a:schemeClr val="bg1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nl-NL" sz="1600" b="1" i="0" u="none" strike="noStrike" dirty="0">
                        <a:solidFill>
                          <a:schemeClr val="bg1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8914901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372340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4711"/>
    </mc:Choice>
    <mc:Fallback xmlns="">
      <p:transition spd="slow" advTm="14711"/>
    </mc:Fallback>
  </mc:AlternateContent>
</p:sld>
</file>

<file path=ppt/theme/theme1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Metadata/LabelInfo.xml><?xml version="1.0" encoding="utf-8"?>
<clbl:labelList xmlns:clbl="http://schemas.microsoft.com/office/2020/mipLabelMetadata">
  <clbl:label id="{060d28e6-2711-41c7-a68f-702f23d4c114}" enabled="1" method="Privileged" siteId="{f0660551-7f49-4caa-9af7-c22f7cb31c24}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otalTime>2036</TotalTime>
  <Words>292</Words>
  <Application>Microsoft Macintosh PowerPoint</Application>
  <PresentationFormat>Breedbeeld</PresentationFormat>
  <Paragraphs>159</Paragraphs>
  <Slides>6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5</vt:i4>
      </vt:variant>
      <vt:variant>
        <vt:lpstr>Thema</vt:lpstr>
      </vt:variant>
      <vt:variant>
        <vt:i4>1</vt:i4>
      </vt:variant>
      <vt:variant>
        <vt:lpstr>Diatitels</vt:lpstr>
      </vt:variant>
      <vt:variant>
        <vt:i4>6</vt:i4>
      </vt:variant>
    </vt:vector>
  </HeadingPairs>
  <TitlesOfParts>
    <vt:vector size="12" baseType="lpstr">
      <vt:lpstr>Aptos Narrow</vt:lpstr>
      <vt:lpstr>Arial</vt:lpstr>
      <vt:lpstr>Calibri</vt:lpstr>
      <vt:lpstr>Calibri Light</vt:lpstr>
      <vt:lpstr>Garamond</vt:lpstr>
      <vt:lpstr>Kantoorthema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van Overveld, Frank</dc:creator>
  <cp:lastModifiedBy>Eddy Huybrechts</cp:lastModifiedBy>
  <cp:revision>95</cp:revision>
  <dcterms:created xsi:type="dcterms:W3CDTF">2024-01-23T21:08:55Z</dcterms:created>
  <dcterms:modified xsi:type="dcterms:W3CDTF">2025-05-21T13:56:54Z</dcterms:modified>
</cp:coreProperties>
</file>