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9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9"/>
    <p:restoredTop sz="96327"/>
  </p:normalViewPr>
  <p:slideViewPr>
    <p:cSldViewPr snapToGrid="0">
      <p:cViewPr varScale="1">
        <p:scale>
          <a:sx n="142" d="100"/>
          <a:sy n="142" d="100"/>
        </p:scale>
        <p:origin x="2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7B78B-6539-BC49-91C9-3DEC56095312}" type="datetimeFigureOut">
              <a:rPr lang="nl-NL" smtClean="0"/>
              <a:t>25-11-2023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3775D-5FC7-CD4B-BE5B-8BE288D320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71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3775D-5FC7-CD4B-BE5B-8BE288D3201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297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13A3C-3548-24BE-6323-4D6EF369C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3CE11CB-C8B7-4B07-E671-0251F9FA2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952A65-2354-08E7-6F76-C93D7904A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8236-ACB2-5F4C-89D2-B9D9409080A8}" type="datetimeFigureOut">
              <a:rPr lang="nl-NL" smtClean="0"/>
              <a:t>25-11-2023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0D55D7-DF06-7380-70CE-A8D862B8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B29B51-3ECF-D545-BA02-1CB723B7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375F-3EA3-9E48-8DB9-8458EBAA4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A4294-5E02-69F0-0E4D-BD5EC1A6E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50B67CB-E3AE-9157-B0EC-1D15146E5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3F9BB4-F5E0-F50F-85FD-8A3FCEC43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8236-ACB2-5F4C-89D2-B9D9409080A8}" type="datetimeFigureOut">
              <a:rPr lang="nl-NL" smtClean="0"/>
              <a:t>25-11-2023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FE4388-BE49-589A-8410-BAC99B1E6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36195D-8340-7364-5C50-5124AA82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375F-3EA3-9E48-8DB9-8458EBAA4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680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B3CB2F3-50CF-58E4-BC8D-7027AA072D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D95332C-D4A5-4101-02E0-F66DEDC6E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469A4C-1D6F-B80D-01CE-78933977A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8236-ACB2-5F4C-89D2-B9D9409080A8}" type="datetimeFigureOut">
              <a:rPr lang="nl-NL" smtClean="0"/>
              <a:t>25-11-2023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ACEF75-789F-1201-2194-CF8576FC8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2CA8EF-21B5-D589-AB81-0BC6C0AA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375F-3EA3-9E48-8DB9-8458EBAA4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35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6A5BC-6F3D-E74A-77E9-012B52D16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BE67D0-C2EA-B3A7-0975-CB6E9CAFB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3DC177-11FE-8ACE-D51E-745AEFE00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8236-ACB2-5F4C-89D2-B9D9409080A8}" type="datetimeFigureOut">
              <a:rPr lang="nl-NL" smtClean="0"/>
              <a:t>25-11-2023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8F7A2F-A7A4-B828-18A5-0EFF15734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7C7693-42BA-F71C-E1CC-68D2BC563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375F-3EA3-9E48-8DB9-8458EBAA4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024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B42228-E285-9875-F766-0C81A39AD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3E0C7F-C01E-9BD1-9A0F-7307D385C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04CEA3-D519-1461-58C1-7917D2ED4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8236-ACB2-5F4C-89D2-B9D9409080A8}" type="datetimeFigureOut">
              <a:rPr lang="nl-NL" smtClean="0"/>
              <a:t>25-11-2023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697872-B652-9826-98D8-C82FC58D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57A2F8-F308-D7A6-9F92-5F50B93F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375F-3EA3-9E48-8DB9-8458EBAA4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753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CDB78-27D9-350B-C6CA-9019D45C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C28D98-3E90-CEC1-D275-353190063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9123755-70D8-75D5-C0D9-E4EF48496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EFA3DF-CE77-3034-E157-656AD123F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8236-ACB2-5F4C-89D2-B9D9409080A8}" type="datetimeFigureOut">
              <a:rPr lang="nl-NL" smtClean="0"/>
              <a:t>25-11-2023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FE1706-9928-289E-0602-C6ED4A4AA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63B034-674F-45EE-C340-9BC644D8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375F-3EA3-9E48-8DB9-8458EBAA4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77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CC47D5-886F-6E93-504B-01B6E27C5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26B01A-F052-A543-A463-1F5C73DB2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D380E7-B68F-A2D7-AD0C-836ABC05A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DE7C2E7-0070-C33F-0982-BBA49785F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DD8C63B-D023-158A-B445-75FF58920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95095BB-C431-6573-1638-BB351695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8236-ACB2-5F4C-89D2-B9D9409080A8}" type="datetimeFigureOut">
              <a:rPr lang="nl-NL" smtClean="0"/>
              <a:t>25-11-2023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1C9DBEB-F549-6EB4-5863-6CF6AEBD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91CCD93-CAEB-E8EA-ADCD-AE55BD75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375F-3EA3-9E48-8DB9-8458EBAA4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73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3BE95-3B5F-2724-CD3F-2F47747B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D3F4DC0-9976-B922-6CA8-4BF768C2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8236-ACB2-5F4C-89D2-B9D9409080A8}" type="datetimeFigureOut">
              <a:rPr lang="nl-NL" smtClean="0"/>
              <a:t>25-11-2023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B4A7824-9E41-865E-2BE8-1F0465EAC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5B515B-1167-178C-40A1-BF21D488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375F-3EA3-9E48-8DB9-8458EBAA4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25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00AEE5F-B546-394D-AACA-5D44167E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8236-ACB2-5F4C-89D2-B9D9409080A8}" type="datetimeFigureOut">
              <a:rPr lang="nl-NL" smtClean="0"/>
              <a:t>25-11-2023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CE1C889-71C0-1BDE-2454-870AD24D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A62C5F-9BA6-9FC9-E0F0-3D62B495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375F-3EA3-9E48-8DB9-8458EBAA4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68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3221DA-76CD-7EEF-BC63-C75C28506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578EBF-94C2-B7E2-163F-4D120118C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B51EBE-11ED-6FAA-9E45-D0AA632BC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5B596F-C21F-24FC-555B-3F36A315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8236-ACB2-5F4C-89D2-B9D9409080A8}" type="datetimeFigureOut">
              <a:rPr lang="nl-NL" smtClean="0"/>
              <a:t>25-11-2023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5530B3-D5F1-6663-01EC-DBFFC79B6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5E7984C-8B8B-66E5-8589-7599032D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375F-3EA3-9E48-8DB9-8458EBAA4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88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8433A-A1C7-11C3-1172-D038B7FC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7D43FCA-B29D-E55F-D8C9-36F8A4FD1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A06422D-F7B3-77B5-42CA-17BD062C2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7C5A86-32EB-C58B-0567-360FFB687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8236-ACB2-5F4C-89D2-B9D9409080A8}" type="datetimeFigureOut">
              <a:rPr lang="nl-NL" smtClean="0"/>
              <a:t>25-11-2023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9E6F5A-842A-66C9-45DF-B6535FDD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57DC4B-BC83-4DAC-4507-A48D3BFB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375F-3EA3-9E48-8DB9-8458EBAA4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85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2D3997A-8666-F4A4-B2EC-BDB615D8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D11BC5-4A1F-5CC6-57E9-3ADEBAC2E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74ED6E-AF46-A482-CCA2-97CEAC979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F8236-ACB2-5F4C-89D2-B9D9409080A8}" type="datetimeFigureOut">
              <a:rPr lang="nl-NL" smtClean="0"/>
              <a:t>25-11-2023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06FD29-3D89-85E6-B958-3A55D9B82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DD93FF-7AD4-EFBD-444C-FB8C2E073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8375F-3EA3-9E48-8DB9-8458EBAA4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645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AE985ED-C824-1A35-7BDC-28FBBFFB383F}"/>
              </a:ext>
            </a:extLst>
          </p:cNvPr>
          <p:cNvSpPr/>
          <p:nvPr/>
        </p:nvSpPr>
        <p:spPr>
          <a:xfrm>
            <a:off x="3253010" y="65943"/>
            <a:ext cx="568598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4000" b="1" cap="none" spc="0" dirty="0">
                <a:ln/>
                <a:solidFill>
                  <a:schemeClr val="accent4"/>
                </a:solidFill>
                <a:effectLst/>
              </a:rPr>
              <a:t>PROGRAMMA</a:t>
            </a:r>
          </a:p>
          <a:p>
            <a:pPr algn="ctr"/>
            <a:r>
              <a:rPr lang="nl-NL" sz="4000" b="1" dirty="0">
                <a:ln/>
                <a:solidFill>
                  <a:schemeClr val="accent4"/>
                </a:solidFill>
              </a:rPr>
              <a:t>METO JEUGD</a:t>
            </a:r>
          </a:p>
          <a:p>
            <a:pPr algn="ctr"/>
            <a:r>
              <a:rPr lang="nl-NL" sz="4000" b="1" cap="none" spc="0" dirty="0">
                <a:ln/>
                <a:solidFill>
                  <a:schemeClr val="accent4"/>
                </a:solidFill>
                <a:effectLst/>
              </a:rPr>
              <a:t>ZATERDAG 25</a:t>
            </a:r>
            <a:r>
              <a:rPr lang="nl-NL" sz="4000" b="1" dirty="0">
                <a:ln/>
                <a:solidFill>
                  <a:schemeClr val="accent4"/>
                </a:solidFill>
              </a:rPr>
              <a:t> NOVEMBER</a:t>
            </a:r>
          </a:p>
          <a:p>
            <a:pPr algn="ctr"/>
            <a:r>
              <a:rPr lang="nl-NL" sz="4000" b="1" cap="none" spc="0" dirty="0">
                <a:ln/>
                <a:solidFill>
                  <a:schemeClr val="accent4"/>
                </a:solidFill>
                <a:effectLst/>
              </a:rPr>
              <a:t>THUIS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9DED8D1-95C1-E4D7-BE8F-1538ED848FD8}"/>
              </a:ext>
            </a:extLst>
          </p:cNvPr>
          <p:cNvSpPr/>
          <p:nvPr/>
        </p:nvSpPr>
        <p:spPr>
          <a:xfrm>
            <a:off x="415849" y="2784783"/>
            <a:ext cx="9560438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3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9:00 UUR METO JO8-2 – MOC’17 JO8-3</a:t>
            </a:r>
          </a:p>
          <a:p>
            <a:r>
              <a:rPr lang="nl-NL" sz="3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9:00 UUR METO JO9-1 – OD</a:t>
            </a:r>
            <a:r>
              <a:rPr lang="nl-NL" sz="3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IO JO9-1</a:t>
            </a:r>
            <a:endParaRPr lang="nl-NL" sz="3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nl-NL" sz="3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9:00 UUR </a:t>
            </a:r>
            <a:r>
              <a:rPr lang="nl-NL" sz="3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METO</a:t>
            </a:r>
            <a:r>
              <a:rPr lang="nl-NL" sz="3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JO10-1 – WAARDE JO10-1JM</a:t>
            </a:r>
          </a:p>
          <a:p>
            <a:r>
              <a:rPr lang="nl-NL" sz="3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10:15 UUR METO JO13-1 </a:t>
            </a:r>
            <a:r>
              <a:rPr lang="nl-NL" sz="3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–</a:t>
            </a:r>
            <a:r>
              <a:rPr lang="nl-NL" sz="3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nl-NL" sz="3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 FENDERT</a:t>
            </a:r>
            <a:r>
              <a:rPr lang="nl-NL" sz="3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JO13-2</a:t>
            </a:r>
          </a:p>
          <a:p>
            <a:r>
              <a:rPr lang="nl-NL" sz="3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11:45 UUR METO JO14-1 – SJO HPBC’23  JO14-1JM</a:t>
            </a:r>
          </a:p>
          <a:p>
            <a:r>
              <a:rPr lang="nl-NL" sz="3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15:30 UUR DE METO JO19-1 – HALSTEREN JO19-2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88D8CCB-2434-62EE-CEAD-99AD53FAC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726" y="210621"/>
            <a:ext cx="2047115" cy="1980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51EA530-2CA5-AF2B-326F-CCC33A40A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59" y="210621"/>
            <a:ext cx="2047115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8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01"/>
    </mc:Choice>
    <mc:Fallback>
      <p:transition spd="slow" advTm="3120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AE985ED-C824-1A35-7BDC-28FBBFFB383F}"/>
              </a:ext>
            </a:extLst>
          </p:cNvPr>
          <p:cNvSpPr/>
          <p:nvPr/>
        </p:nvSpPr>
        <p:spPr>
          <a:xfrm>
            <a:off x="3453545" y="65943"/>
            <a:ext cx="528490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4000" b="1" cap="none" spc="0" dirty="0">
                <a:ln/>
                <a:solidFill>
                  <a:schemeClr val="accent4"/>
                </a:solidFill>
                <a:effectLst/>
              </a:rPr>
              <a:t>PROGRAMMA</a:t>
            </a:r>
          </a:p>
          <a:p>
            <a:pPr algn="ctr"/>
            <a:r>
              <a:rPr lang="nl-NL" sz="4000" b="1" dirty="0">
                <a:ln/>
                <a:solidFill>
                  <a:schemeClr val="accent4"/>
                </a:solidFill>
              </a:rPr>
              <a:t>METO JEUGD</a:t>
            </a:r>
          </a:p>
          <a:p>
            <a:pPr algn="ctr"/>
            <a:r>
              <a:rPr lang="nl-NL" sz="4000" b="1" cap="none" spc="0" dirty="0">
                <a:ln/>
                <a:solidFill>
                  <a:schemeClr val="accent4"/>
                </a:solidFill>
                <a:effectLst/>
              </a:rPr>
              <a:t>ZATERDAG </a:t>
            </a:r>
            <a:r>
              <a:rPr lang="nl-NL" sz="4000" b="1" dirty="0">
                <a:ln/>
                <a:solidFill>
                  <a:schemeClr val="accent4"/>
                </a:solidFill>
              </a:rPr>
              <a:t>2 DECEMBER</a:t>
            </a:r>
          </a:p>
          <a:p>
            <a:pPr algn="ctr"/>
            <a:r>
              <a:rPr lang="nl-NL" sz="4000" b="1" cap="none" spc="0" dirty="0">
                <a:ln/>
                <a:solidFill>
                  <a:schemeClr val="accent4"/>
                </a:solidFill>
                <a:effectLst/>
              </a:rPr>
              <a:t>THUIS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9DED8D1-95C1-E4D7-BE8F-1538ED848FD8}"/>
              </a:ext>
            </a:extLst>
          </p:cNvPr>
          <p:cNvSpPr/>
          <p:nvPr/>
        </p:nvSpPr>
        <p:spPr>
          <a:xfrm>
            <a:off x="470713" y="2707013"/>
            <a:ext cx="8127546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nl-NL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9:00 UUR </a:t>
            </a:r>
            <a:r>
              <a:rPr lang="nl-N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KRABBENDIJKE</a:t>
            </a:r>
            <a:r>
              <a:rPr lang="nl-NL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JO7-1  </a:t>
            </a:r>
            <a:r>
              <a:rPr lang="nl-N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–</a:t>
            </a:r>
            <a:r>
              <a:rPr lang="nl-NL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METO JO7-1</a:t>
            </a:r>
          </a:p>
          <a:p>
            <a:r>
              <a:rPr lang="nl-N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9:00 UUR METO JO8-1 – NSV JO8-1</a:t>
            </a:r>
          </a:p>
          <a:p>
            <a:r>
              <a:rPr lang="nl-N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9:00 UUR METO JO9-2 – NVS JO9-1</a:t>
            </a:r>
          </a:p>
          <a:p>
            <a:r>
              <a:rPr lang="nl-N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9:00 UUR KRUININGEN JO7-1 – WVV’67 JO7-1JM</a:t>
            </a:r>
          </a:p>
          <a:p>
            <a:r>
              <a:rPr lang="nl-N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9:20</a:t>
            </a:r>
            <a:r>
              <a:rPr lang="nl-NL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UUR </a:t>
            </a:r>
            <a:r>
              <a:rPr lang="nl-N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KRABBENDIJKE</a:t>
            </a:r>
            <a:r>
              <a:rPr lang="nl-NL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JO7-1– </a:t>
            </a:r>
            <a:r>
              <a:rPr lang="nl-N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WVV’67 JO7-1JM</a:t>
            </a:r>
            <a:endParaRPr lang="nl-NL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nl-N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9:20 UUR METO JO7-1 – KRUININGEN JO7-1 </a:t>
            </a:r>
          </a:p>
          <a:p>
            <a:r>
              <a:rPr lang="nl-NL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9:40 UUR WVV’67 JO7-1JM – METO JO7-1</a:t>
            </a:r>
          </a:p>
          <a:p>
            <a:r>
              <a:rPr lang="nl-N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9:40 UUR KRUININGEN JO7-1 - KRABBENDIJKE</a:t>
            </a:r>
            <a:r>
              <a:rPr lang="nl-NL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JO7-1</a:t>
            </a:r>
          </a:p>
          <a:p>
            <a:r>
              <a:rPr lang="nl-N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10:00 UUR HALSTEREN JO7-2 – METO JO7-2</a:t>
            </a:r>
            <a:endParaRPr lang="nl-NL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9761D16-E1E5-8D0F-23C5-A39326C47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04" y="133677"/>
            <a:ext cx="2047115" cy="1980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44A731E-0811-19FD-A6B1-AC763E3F5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726" y="210621"/>
            <a:ext cx="2047115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27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07"/>
    </mc:Choice>
    <mc:Fallback>
      <p:transition spd="slow" advTm="2950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AE985ED-C824-1A35-7BDC-28FBBFFB383F}"/>
              </a:ext>
            </a:extLst>
          </p:cNvPr>
          <p:cNvSpPr/>
          <p:nvPr/>
        </p:nvSpPr>
        <p:spPr>
          <a:xfrm>
            <a:off x="3453545" y="65943"/>
            <a:ext cx="528490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4000" b="1" cap="none" spc="0" dirty="0">
                <a:ln/>
                <a:solidFill>
                  <a:schemeClr val="accent4"/>
                </a:solidFill>
                <a:effectLst/>
              </a:rPr>
              <a:t>PROGRAMMA</a:t>
            </a:r>
          </a:p>
          <a:p>
            <a:pPr algn="ctr"/>
            <a:r>
              <a:rPr lang="nl-NL" sz="4000" b="1" dirty="0">
                <a:ln/>
                <a:solidFill>
                  <a:schemeClr val="accent4"/>
                </a:solidFill>
              </a:rPr>
              <a:t>METO JEUGD</a:t>
            </a:r>
          </a:p>
          <a:p>
            <a:pPr algn="ctr"/>
            <a:r>
              <a:rPr lang="nl-NL" sz="4000" b="1" cap="none" spc="0" dirty="0">
                <a:ln/>
                <a:solidFill>
                  <a:schemeClr val="accent4"/>
                </a:solidFill>
                <a:effectLst/>
              </a:rPr>
              <a:t>ZATERDAG </a:t>
            </a:r>
            <a:r>
              <a:rPr lang="nl-NL" sz="4000" b="1" dirty="0">
                <a:ln/>
                <a:solidFill>
                  <a:schemeClr val="accent4"/>
                </a:solidFill>
              </a:rPr>
              <a:t>2 DECEMBER</a:t>
            </a:r>
          </a:p>
          <a:p>
            <a:pPr algn="ctr"/>
            <a:r>
              <a:rPr lang="nl-NL" sz="4000" b="1" cap="none" spc="0" dirty="0">
                <a:ln/>
                <a:solidFill>
                  <a:schemeClr val="accent4"/>
                </a:solidFill>
                <a:effectLst/>
              </a:rPr>
              <a:t>THUIS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9DED8D1-95C1-E4D7-BE8F-1538ED848FD8}"/>
              </a:ext>
            </a:extLst>
          </p:cNvPr>
          <p:cNvSpPr/>
          <p:nvPr/>
        </p:nvSpPr>
        <p:spPr>
          <a:xfrm>
            <a:off x="470713" y="2707013"/>
            <a:ext cx="4154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endParaRPr lang="nl-NL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9761D16-E1E5-8D0F-23C5-A39326C47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04" y="133677"/>
            <a:ext cx="2047115" cy="1980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44A731E-0811-19FD-A6B1-AC763E3F5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726" y="210621"/>
            <a:ext cx="2047115" cy="19800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0EFA5E0-D139-DE96-8DBF-9B1C000CA607}"/>
              </a:ext>
            </a:extLst>
          </p:cNvPr>
          <p:cNvSpPr/>
          <p:nvPr/>
        </p:nvSpPr>
        <p:spPr>
          <a:xfrm>
            <a:off x="470713" y="2707013"/>
            <a:ext cx="8396850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10:00 UUR </a:t>
            </a:r>
            <a:r>
              <a:rPr lang="nl-N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 MARKIZATEN JO7-3 – VVC’68 JO7-1</a:t>
            </a:r>
          </a:p>
          <a:p>
            <a:r>
              <a:rPr lang="nl-NL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10:15 UUR METO JO13-2 – GRENSWACHTERS JO13-1JM</a:t>
            </a:r>
          </a:p>
          <a:p>
            <a:r>
              <a:rPr lang="nl-N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10:20 UUR METO JO7-2 - DE MARKIZATEN JO7-3</a:t>
            </a:r>
          </a:p>
          <a:p>
            <a:r>
              <a:rPr lang="nl-NL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10:20 UUR HALSTEREN JO7-2 - </a:t>
            </a:r>
            <a:r>
              <a:rPr lang="nl-N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VVC’68 JO7-1</a:t>
            </a:r>
          </a:p>
          <a:p>
            <a:r>
              <a:rPr lang="nl-NL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10:40 UUR </a:t>
            </a:r>
            <a:r>
              <a:rPr lang="nl-N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VVC’68 JO7-1 – METO JO7-2</a:t>
            </a:r>
          </a:p>
          <a:p>
            <a:r>
              <a:rPr lang="nl-NL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10:40 UUR </a:t>
            </a:r>
            <a:r>
              <a:rPr lang="nl-N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 MARKIZATEN JO7-3 - </a:t>
            </a:r>
            <a:r>
              <a:rPr lang="nl-NL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HALSTEREN JO7-2 </a:t>
            </a:r>
          </a:p>
          <a:p>
            <a:r>
              <a:rPr lang="nl-N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11:45 UUR METO JO16-1 – SC WELBERG JO16-1</a:t>
            </a:r>
          </a:p>
          <a:p>
            <a:r>
              <a:rPr lang="nl-NL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13:30 UUR METO JO17-1 – U</a:t>
            </a:r>
            <a:r>
              <a:rPr lang="nl-N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NITAS’30 JO17-2</a:t>
            </a:r>
          </a:p>
          <a:p>
            <a:endParaRPr lang="nl-NL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550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59"/>
    </mc:Choice>
    <mc:Fallback>
      <p:transition spd="slow" advTm="3025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reeform: Shape 41">
            <a:extLst>
              <a:ext uri="{FF2B5EF4-FFF2-40B4-BE49-F238E27FC236}">
                <a16:creationId xmlns:a16="http://schemas.microsoft.com/office/drawing/2014/main" id="{3A45B268-BBDB-4EC6-A664-CED7BF60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4207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Oval 43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78B55DD-3C55-4B94-9031-4F3723BD4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Freeform: Shape 47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49">
            <a:extLst>
              <a:ext uri="{FF2B5EF4-FFF2-40B4-BE49-F238E27FC236}">
                <a16:creationId xmlns:a16="http://schemas.microsoft.com/office/drawing/2014/main" id="{42D9BB05-ED63-4148-87AB-82720ACC3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614" y="4769536"/>
            <a:ext cx="3950208" cy="2088462"/>
          </a:xfrm>
          <a:custGeom>
            <a:avLst/>
            <a:gdLst>
              <a:gd name="connsiteX0" fmla="*/ 1975104 w 3950208"/>
              <a:gd name="connsiteY0" fmla="*/ 0 h 2088462"/>
              <a:gd name="connsiteX1" fmla="*/ 3950208 w 3950208"/>
              <a:gd name="connsiteY1" fmla="*/ 1975104 h 2088462"/>
              <a:gd name="connsiteX2" fmla="*/ 3944484 w 3950208"/>
              <a:gd name="connsiteY2" fmla="*/ 2088462 h 2088462"/>
              <a:gd name="connsiteX3" fmla="*/ 5724 w 3950208"/>
              <a:gd name="connsiteY3" fmla="*/ 2088462 h 2088462"/>
              <a:gd name="connsiteX4" fmla="*/ 0 w 3950208"/>
              <a:gd name="connsiteY4" fmla="*/ 1975104 h 2088462"/>
              <a:gd name="connsiteX5" fmla="*/ 1975104 w 3950208"/>
              <a:gd name="connsiteY5" fmla="*/ 0 h 208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B00B48C-8AA7-4128-AD60-76349F0CE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6020" y="2715337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Afbeelding 9" descr="Afbeelding met voetbal, bal, symbool, logo&#10;&#10;Automatisch gegenereerde beschrijving">
            <a:extLst>
              <a:ext uri="{FF2B5EF4-FFF2-40B4-BE49-F238E27FC236}">
                <a16:creationId xmlns:a16="http://schemas.microsoft.com/office/drawing/2014/main" id="{FD13AEC1-0CDF-1DB0-EDB3-3D142DF4D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275" y="5337308"/>
            <a:ext cx="1339843" cy="1300086"/>
          </a:xfrm>
          <a:prstGeom prst="rect">
            <a:avLst/>
          </a:prstGeom>
        </p:spPr>
      </p:pic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0760511E-86BF-4340-9949-CECB774FA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Afbeelding 8" descr="Afbeelding met voetbal, bal, symbool, logo&#10;&#10;Automatisch gegenereerde beschrijving">
            <a:extLst>
              <a:ext uri="{FF2B5EF4-FFF2-40B4-BE49-F238E27FC236}">
                <a16:creationId xmlns:a16="http://schemas.microsoft.com/office/drawing/2014/main" id="{59F0835B-BC12-B3BF-50FE-FB0A816B4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165" y="692720"/>
            <a:ext cx="970985" cy="942172"/>
          </a:xfrm>
          <a:prstGeom prst="rect">
            <a:avLst/>
          </a:prstGeom>
        </p:spPr>
      </p:pic>
      <p:pic>
        <p:nvPicPr>
          <p:cNvPr id="5" name="Tijdelijke aanduiding voor inhoud 4" descr="Afbeelding met tekst, grafische vormgeving, poster, tekenfilm&#10;&#10;Automatisch gegenereerde beschrijving">
            <a:extLst>
              <a:ext uri="{FF2B5EF4-FFF2-40B4-BE49-F238E27FC236}">
                <a16:creationId xmlns:a16="http://schemas.microsoft.com/office/drawing/2014/main" id="{70BDB2A9-7879-1D70-2C2B-67FBE2E67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577" y="154059"/>
            <a:ext cx="2370245" cy="2756100"/>
          </a:xfrm>
          <a:prstGeom prst="rect">
            <a:avLst/>
          </a:prstGeom>
        </p:spPr>
      </p:pic>
      <p:pic>
        <p:nvPicPr>
          <p:cNvPr id="15" name="Tijdelijke aanduiding voor inhoud 4" descr="Afbeelding met tekst, grafische vormgeving, poster, tekenfilm&#10;&#10;Automatisch gegenereerde beschrijving">
            <a:extLst>
              <a:ext uri="{FF2B5EF4-FFF2-40B4-BE49-F238E27FC236}">
                <a16:creationId xmlns:a16="http://schemas.microsoft.com/office/drawing/2014/main" id="{174D5D23-2ACD-32FC-B19C-D71D5A743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28" y="154058"/>
            <a:ext cx="3618269" cy="4207291"/>
          </a:xfrm>
          <a:prstGeom prst="rect">
            <a:avLst/>
          </a:prstGeom>
        </p:spPr>
      </p:pic>
      <p:pic>
        <p:nvPicPr>
          <p:cNvPr id="18" name="Tijdelijke aanduiding voor inhoud 4" descr="Afbeelding met tekst, grafische vormgeving, poster, tekenfilm&#10;&#10;Automatisch gegenereerde beschrijving">
            <a:extLst>
              <a:ext uri="{FF2B5EF4-FFF2-40B4-BE49-F238E27FC236}">
                <a16:creationId xmlns:a16="http://schemas.microsoft.com/office/drawing/2014/main" id="{B1D3573F-C661-B5C2-4A7A-871F6E72D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323" y="4502672"/>
            <a:ext cx="1893091" cy="2201269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9632BB1C-1992-02F5-D06C-5FE31D44C1B6}"/>
              </a:ext>
            </a:extLst>
          </p:cNvPr>
          <p:cNvSpPr txBox="1"/>
          <p:nvPr/>
        </p:nvSpPr>
        <p:spPr>
          <a:xfrm>
            <a:off x="6246028" y="3028984"/>
            <a:ext cx="20231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TUMMERS METO</a:t>
            </a:r>
          </a:p>
          <a:p>
            <a:pPr algn="ctr"/>
            <a:r>
              <a:rPr lang="nl-NL" dirty="0">
                <a:solidFill>
                  <a:srgbClr val="FF0000"/>
                </a:solidFill>
              </a:rPr>
              <a:t>INDOOR TOERNOOI</a:t>
            </a:r>
          </a:p>
          <a:p>
            <a:pPr algn="ctr"/>
            <a:r>
              <a:rPr lang="nl-NL" dirty="0">
                <a:solidFill>
                  <a:srgbClr val="FF0000"/>
                </a:solidFill>
              </a:rPr>
              <a:t>WOENSDAG</a:t>
            </a:r>
          </a:p>
          <a:p>
            <a:pPr algn="ctr"/>
            <a:r>
              <a:rPr lang="nl-NL" dirty="0">
                <a:solidFill>
                  <a:srgbClr val="FF0000"/>
                </a:solidFill>
              </a:rPr>
              <a:t>27 DECEMBER 2023</a:t>
            </a:r>
          </a:p>
          <a:p>
            <a:pPr algn="ctr"/>
            <a:endParaRPr lang="nl-NL" dirty="0">
              <a:solidFill>
                <a:srgbClr val="FF0000"/>
              </a:solidFill>
            </a:endParaRPr>
          </a:p>
          <a:p>
            <a:pPr algn="ctr"/>
            <a:r>
              <a:rPr lang="nl-NL" dirty="0">
                <a:solidFill>
                  <a:srgbClr val="FF0000"/>
                </a:solidFill>
              </a:rPr>
              <a:t>VOOR ALLE JEUGD</a:t>
            </a:r>
          </a:p>
          <a:p>
            <a:pPr algn="ctr"/>
            <a:r>
              <a:rPr lang="nl-NL" dirty="0">
                <a:solidFill>
                  <a:srgbClr val="FF0000"/>
                </a:solidFill>
              </a:rPr>
              <a:t>INFORMATIE</a:t>
            </a:r>
          </a:p>
          <a:p>
            <a:pPr algn="ctr"/>
            <a:r>
              <a:rPr lang="nl-NL" dirty="0">
                <a:solidFill>
                  <a:srgbClr val="FF0000"/>
                </a:solidFill>
              </a:rPr>
              <a:t>VOLGT</a:t>
            </a:r>
          </a:p>
        </p:txBody>
      </p:sp>
    </p:spTree>
    <p:extLst>
      <p:ext uri="{BB962C8B-B14F-4D97-AF65-F5344CB8AC3E}">
        <p14:creationId xmlns:p14="http://schemas.microsoft.com/office/powerpoint/2010/main" val="1183327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30133"/>
    </mc:Choice>
    <mc:Fallback>
      <p:transition spd="slow" advTm="30133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215</Words>
  <Application>Microsoft Macintosh PowerPoint</Application>
  <PresentationFormat>Breedbeeld</PresentationFormat>
  <Paragraphs>45</Paragraphs>
  <Slides>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Eddy Huybrechts</dc:creator>
  <cp:lastModifiedBy>Eddy Huybrechts</cp:lastModifiedBy>
  <cp:revision>15</cp:revision>
  <dcterms:created xsi:type="dcterms:W3CDTF">2023-10-24T17:04:31Z</dcterms:created>
  <dcterms:modified xsi:type="dcterms:W3CDTF">2023-11-25T13:14:15Z</dcterms:modified>
</cp:coreProperties>
</file>