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3" autoAdjust="0"/>
    <p:restoredTop sz="86394"/>
  </p:normalViewPr>
  <p:slideViewPr>
    <p:cSldViewPr snapToGrid="0">
      <p:cViewPr>
        <p:scale>
          <a:sx n="130" d="100"/>
          <a:sy n="130" d="100"/>
        </p:scale>
        <p:origin x="672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12/10/25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1542285" y="712353"/>
            <a:ext cx="910743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  <a:endParaRPr lang="nl-NL" sz="5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418514" y="5391973"/>
            <a:ext cx="1135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3011879" y="5343936"/>
            <a:ext cx="599406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2053600" y="21166"/>
            <a:ext cx="79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13 DECEMBER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9231"/>
              </p:ext>
            </p:extLst>
          </p:nvPr>
        </p:nvGraphicFramePr>
        <p:xfrm>
          <a:off x="353568" y="791617"/>
          <a:ext cx="11484864" cy="4400550"/>
        </p:xfrm>
        <a:graphic>
          <a:graphicData uri="http://schemas.openxmlformats.org/drawingml/2006/table">
            <a:tbl>
              <a:tblPr/>
              <a:tblGrid>
                <a:gridCol w="1288419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3451123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657993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Zeelandia Middelb. MO9-1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Veerse Poort 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DVO'60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Hansweertse B.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Zijpe 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8225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75875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57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2940449" y="5343936"/>
            <a:ext cx="613693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2053599" y="89990"/>
            <a:ext cx="79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13 DECEMBER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5B706BF-02BD-CAFD-5F54-690BA0EED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58971"/>
              </p:ext>
            </p:extLst>
          </p:nvPr>
        </p:nvGraphicFramePr>
        <p:xfrm>
          <a:off x="353568" y="1514064"/>
          <a:ext cx="11484864" cy="3533775"/>
        </p:xfrm>
        <a:graphic>
          <a:graphicData uri="http://schemas.openxmlformats.org/drawingml/2006/table">
            <a:tbl>
              <a:tblPr/>
              <a:tblGrid>
                <a:gridCol w="1360932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83227">
                  <a:extLst>
                    <a:ext uri="{9D8B030D-6E8A-4147-A177-3AD203B41FA5}">
                      <a16:colId xmlns:a16="http://schemas.microsoft.com/office/drawing/2014/main" val="82702930"/>
                    </a:ext>
                  </a:extLst>
                </a:gridCol>
                <a:gridCol w="2544544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524985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Heiloop veld 2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7322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DVO'60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VVC'68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 Veld E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Hulsdonk veld 5-A1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3128553" y="5350937"/>
            <a:ext cx="576072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2053599" y="89990"/>
            <a:ext cx="79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13 DECEMBER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A39A414-D797-A8E2-DBE5-25E068E2A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47051"/>
              </p:ext>
            </p:extLst>
          </p:nvPr>
        </p:nvGraphicFramePr>
        <p:xfrm>
          <a:off x="353568" y="1514064"/>
          <a:ext cx="11484864" cy="2828925"/>
        </p:xfrm>
        <a:graphic>
          <a:graphicData uri="http://schemas.openxmlformats.org/drawingml/2006/table">
            <a:tbl>
              <a:tblPr/>
              <a:tblGrid>
                <a:gridCol w="1277805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65318">
                  <a:extLst>
                    <a:ext uri="{9D8B030D-6E8A-4147-A177-3AD203B41FA5}">
                      <a16:colId xmlns:a16="http://schemas.microsoft.com/office/drawing/2014/main" val="2637511959"/>
                    </a:ext>
                  </a:extLst>
                </a:gridCol>
                <a:gridCol w="3503595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261937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676209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7"/>
    </mc:Choice>
    <mc:Fallback xmlns="">
      <p:transition spd="slow" advTm="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1850834" y="5350937"/>
            <a:ext cx="853807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2053599" y="89990"/>
            <a:ext cx="79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13 DECEMBER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BBF2FE6-58F5-D863-A86F-7FA4D7296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17823"/>
              </p:ext>
            </p:extLst>
          </p:nvPr>
        </p:nvGraphicFramePr>
        <p:xfrm>
          <a:off x="353568" y="1514064"/>
          <a:ext cx="11484864" cy="942975"/>
        </p:xfrm>
        <a:graphic>
          <a:graphicData uri="http://schemas.openxmlformats.org/drawingml/2006/table">
            <a:tbl>
              <a:tblPr/>
              <a:tblGrid>
                <a:gridCol w="140249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509816959"/>
                    </a:ext>
                  </a:extLst>
                </a:gridCol>
                <a:gridCol w="226213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24264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4329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D92A63EE-7F49-F169-D27C-1CED359A306E}"/>
              </a:ext>
            </a:extLst>
          </p:cNvPr>
          <p:cNvSpPr/>
          <p:nvPr/>
        </p:nvSpPr>
        <p:spPr>
          <a:xfrm>
            <a:off x="2877204" y="2967335"/>
            <a:ext cx="6437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GEEN WEDSTRIJDEN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2475147" y="5320142"/>
            <a:ext cx="706752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2316847" y="89990"/>
            <a:ext cx="738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14 DECEMBER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3D32C92-06FB-6191-F1D4-5DABD9EB2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36423"/>
              </p:ext>
            </p:extLst>
          </p:nvPr>
        </p:nvGraphicFramePr>
        <p:xfrm>
          <a:off x="353568" y="1514064"/>
          <a:ext cx="11484864" cy="942975"/>
        </p:xfrm>
        <a:graphic>
          <a:graphicData uri="http://schemas.openxmlformats.org/drawingml/2006/table">
            <a:tbl>
              <a:tblPr/>
              <a:tblGrid>
                <a:gridCol w="140249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749501765"/>
                    </a:ext>
                  </a:extLst>
                </a:gridCol>
                <a:gridCol w="2397219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24264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Markiezaten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Vivoo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aan de Veenbes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14-12-2025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Schijf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Zoek veld 1  - Hoofdveld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302</Words>
  <Application>Microsoft Macintosh PowerPoint</Application>
  <PresentationFormat>Breedbeeld</PresentationFormat>
  <Paragraphs>121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65</cp:revision>
  <dcterms:created xsi:type="dcterms:W3CDTF">2025-08-08T09:24:44Z</dcterms:created>
  <dcterms:modified xsi:type="dcterms:W3CDTF">2025-12-10T16:00:21Z</dcterms:modified>
</cp:coreProperties>
</file>